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re Sugar Thin" charset="1" panose="00000000000000000000"/>
      <p:regular r:id="rId16"/>
    </p:embeddedFont>
    <p:embeddedFont>
      <p:font typeface="More Sugar"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80.png" Type="http://schemas.openxmlformats.org/officeDocument/2006/relationships/image"/><Relationship Id="rId3" Target="../media/image7.pn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 Id="rId7" Target="../media/image84.png" Type="http://schemas.openxmlformats.org/officeDocument/2006/relationships/image"/><Relationship Id="rId8" Target="../media/image85.png" Type="http://schemas.openxmlformats.org/officeDocument/2006/relationships/image"/><Relationship Id="rId9" Target="../media/image8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9.png" Type="http://schemas.openxmlformats.org/officeDocument/2006/relationships/image"/><Relationship Id="rId15" Target="../media/image20.svg" Type="http://schemas.openxmlformats.org/officeDocument/2006/relationships/image"/><Relationship Id="rId16" Target="../media/image21.png" Type="http://schemas.openxmlformats.org/officeDocument/2006/relationships/image"/><Relationship Id="rId17" Target="../media/image22.png" Type="http://schemas.openxmlformats.org/officeDocument/2006/relationships/image"/><Relationship Id="rId18" Target="../media/image23.png" Type="http://schemas.openxmlformats.org/officeDocument/2006/relationships/image"/><Relationship Id="rId19" Target="../media/image24.png" Type="http://schemas.openxmlformats.org/officeDocument/2006/relationships/image"/><Relationship Id="rId2" Target="../media/image9.png" Type="http://schemas.openxmlformats.org/officeDocument/2006/relationships/image"/><Relationship Id="rId3" Target="../media/image7.png" Type="http://schemas.openxmlformats.org/officeDocument/2006/relationships/image"/><Relationship Id="rId4" Target="../media/image10.png" Type="http://schemas.openxmlformats.org/officeDocument/2006/relationships/image"/><Relationship Id="rId5" Target="../media/image2.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jpe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7.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7.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7.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1.png" Type="http://schemas.openxmlformats.org/officeDocument/2006/relationships/image"/><Relationship Id="rId12" Target="../media/image53.pn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7.pn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3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13" Target="../media/image62.png" Type="http://schemas.openxmlformats.org/officeDocument/2006/relationships/image"/><Relationship Id="rId14" Target="../media/image63.png" Type="http://schemas.openxmlformats.org/officeDocument/2006/relationships/image"/><Relationship Id="rId15" Target="../media/image64.png" Type="http://schemas.openxmlformats.org/officeDocument/2006/relationships/image"/><Relationship Id="rId16" Target="../media/image65.png" Type="http://schemas.openxmlformats.org/officeDocument/2006/relationships/image"/><Relationship Id="rId17" Target="../media/image30.png" Type="http://schemas.openxmlformats.org/officeDocument/2006/relationships/image"/><Relationship Id="rId18" Target="../media/image66.png" Type="http://schemas.openxmlformats.org/officeDocument/2006/relationships/image"/><Relationship Id="rId2" Target="../media/image7.png" Type="http://schemas.openxmlformats.org/officeDocument/2006/relationships/image"/><Relationship Id="rId3" Target="../media/image54.png" Type="http://schemas.openxmlformats.org/officeDocument/2006/relationships/image"/><Relationship Id="rId4" Target="../media/image55.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56.png" Type="http://schemas.openxmlformats.org/officeDocument/2006/relationships/image"/><Relationship Id="rId8" Target="../media/image57.png" Type="http://schemas.openxmlformats.org/officeDocument/2006/relationships/image"/><Relationship Id="rId9" Target="../media/image5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4.png" Type="http://schemas.openxmlformats.org/officeDocument/2006/relationships/image"/><Relationship Id="rId2" Target="../media/image7.png" Type="http://schemas.openxmlformats.org/officeDocument/2006/relationships/image"/><Relationship Id="rId3" Target="../media/image67.pn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0.pn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 Id="rId9" Target="../media/image7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75.png" Type="http://schemas.openxmlformats.org/officeDocument/2006/relationships/image"/><Relationship Id="rId3" Target="../media/image76.svg" Type="http://schemas.openxmlformats.org/officeDocument/2006/relationships/image"/><Relationship Id="rId4" Target="../media/image7.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77.jpeg" Type="http://schemas.openxmlformats.org/officeDocument/2006/relationships/image"/><Relationship Id="rId8" Target="../media/image78.jpeg" Type="http://schemas.openxmlformats.org/officeDocument/2006/relationships/image"/><Relationship Id="rId9" Target="../media/image7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6811075" y="5788396"/>
            <a:ext cx="1869063" cy="1581084"/>
          </a:xfrm>
          <a:custGeom>
            <a:avLst/>
            <a:gdLst/>
            <a:ahLst/>
            <a:cxnLst/>
            <a:rect r="r" b="b" t="t" l="l"/>
            <a:pathLst>
              <a:path h="1581084" w="1869063">
                <a:moveTo>
                  <a:pt x="0" y="0"/>
                </a:moveTo>
                <a:lnTo>
                  <a:pt x="1869064" y="0"/>
                </a:lnTo>
                <a:lnTo>
                  <a:pt x="1869064" y="1581084"/>
                </a:lnTo>
                <a:lnTo>
                  <a:pt x="0" y="1581084"/>
                </a:lnTo>
                <a:lnTo>
                  <a:pt x="0" y="0"/>
                </a:lnTo>
                <a:close/>
              </a:path>
            </a:pathLst>
          </a:custGeom>
          <a:blipFill>
            <a:blip r:embed="rId2"/>
            <a:stretch>
              <a:fillRect l="0" t="0" r="0" b="0"/>
            </a:stretch>
          </a:blipFill>
        </p:spPr>
      </p:sp>
      <p:sp>
        <p:nvSpPr>
          <p:cNvPr name="Freeform 3" id="3"/>
          <p:cNvSpPr/>
          <p:nvPr/>
        </p:nvSpPr>
        <p:spPr>
          <a:xfrm flipH="false" flipV="false" rot="-5400000">
            <a:off x="12348604" y="-2853282"/>
            <a:ext cx="7921103" cy="8072462"/>
          </a:xfrm>
          <a:custGeom>
            <a:avLst/>
            <a:gdLst/>
            <a:ahLst/>
            <a:cxnLst/>
            <a:rect r="r" b="b" t="t" l="l"/>
            <a:pathLst>
              <a:path h="8072462" w="7921103">
                <a:moveTo>
                  <a:pt x="0" y="0"/>
                </a:moveTo>
                <a:lnTo>
                  <a:pt x="7921103" y="0"/>
                </a:lnTo>
                <a:lnTo>
                  <a:pt x="7921103" y="8072461"/>
                </a:lnTo>
                <a:lnTo>
                  <a:pt x="0" y="8072461"/>
                </a:lnTo>
                <a:lnTo>
                  <a:pt x="0" y="0"/>
                </a:lnTo>
                <a:close/>
              </a:path>
            </a:pathLst>
          </a:custGeom>
          <a:blipFill>
            <a:blip r:embed="rId3"/>
            <a:stretch>
              <a:fillRect l="0" t="0" r="0" b="0"/>
            </a:stretch>
          </a:blipFill>
        </p:spPr>
      </p:sp>
      <p:sp>
        <p:nvSpPr>
          <p:cNvPr name="Freeform 4" id="4"/>
          <p:cNvSpPr/>
          <p:nvPr/>
        </p:nvSpPr>
        <p:spPr>
          <a:xfrm flipH="true" flipV="false" rot="-5400000">
            <a:off x="91610" y="760595"/>
            <a:ext cx="3080811" cy="2390519"/>
          </a:xfrm>
          <a:custGeom>
            <a:avLst/>
            <a:gdLst/>
            <a:ahLst/>
            <a:cxnLst/>
            <a:rect r="r" b="b" t="t" l="l"/>
            <a:pathLst>
              <a:path h="2390519" w="3080811">
                <a:moveTo>
                  <a:pt x="3080811" y="0"/>
                </a:moveTo>
                <a:lnTo>
                  <a:pt x="0" y="0"/>
                </a:lnTo>
                <a:lnTo>
                  <a:pt x="0" y="2390519"/>
                </a:lnTo>
                <a:lnTo>
                  <a:pt x="3080811" y="2390519"/>
                </a:lnTo>
                <a:lnTo>
                  <a:pt x="3080811" y="0"/>
                </a:lnTo>
                <a:close/>
              </a:path>
            </a:pathLst>
          </a:custGeom>
          <a:blipFill>
            <a:blip r:embed="rId4"/>
            <a:stretch>
              <a:fillRect l="0" t="0" r="0" b="0"/>
            </a:stretch>
          </a:blipFill>
        </p:spPr>
      </p:sp>
      <p:sp>
        <p:nvSpPr>
          <p:cNvPr name="Freeform 5" id="5"/>
          <p:cNvSpPr/>
          <p:nvPr/>
        </p:nvSpPr>
        <p:spPr>
          <a:xfrm flipH="true" flipV="false" rot="0">
            <a:off x="12903888" y="6388680"/>
            <a:ext cx="4825537" cy="3987100"/>
          </a:xfrm>
          <a:custGeom>
            <a:avLst/>
            <a:gdLst/>
            <a:ahLst/>
            <a:cxnLst/>
            <a:rect r="r" b="b" t="t" l="l"/>
            <a:pathLst>
              <a:path h="3987100" w="4825537">
                <a:moveTo>
                  <a:pt x="4825537" y="0"/>
                </a:moveTo>
                <a:lnTo>
                  <a:pt x="0" y="0"/>
                </a:lnTo>
                <a:lnTo>
                  <a:pt x="0" y="3987100"/>
                </a:lnTo>
                <a:lnTo>
                  <a:pt x="4825537" y="3987100"/>
                </a:lnTo>
                <a:lnTo>
                  <a:pt x="4825537" y="0"/>
                </a:lnTo>
                <a:close/>
              </a:path>
            </a:pathLst>
          </a:custGeom>
          <a:blipFill>
            <a:blip r:embed="rId5"/>
            <a:stretch>
              <a:fillRect l="0" t="0" r="0" b="0"/>
            </a:stretch>
          </a:blipFill>
        </p:spPr>
      </p:sp>
      <p:sp>
        <p:nvSpPr>
          <p:cNvPr name="Freeform 6" id="6"/>
          <p:cNvSpPr/>
          <p:nvPr/>
        </p:nvSpPr>
        <p:spPr>
          <a:xfrm flipH="false" flipV="false" rot="0">
            <a:off x="10363072" y="646719"/>
            <a:ext cx="1692244" cy="1072460"/>
          </a:xfrm>
          <a:custGeom>
            <a:avLst/>
            <a:gdLst/>
            <a:ahLst/>
            <a:cxnLst/>
            <a:rect r="r" b="b" t="t" l="l"/>
            <a:pathLst>
              <a:path h="1072460" w="1692244">
                <a:moveTo>
                  <a:pt x="0" y="0"/>
                </a:moveTo>
                <a:lnTo>
                  <a:pt x="1692244" y="0"/>
                </a:lnTo>
                <a:lnTo>
                  <a:pt x="1692244" y="1072459"/>
                </a:lnTo>
                <a:lnTo>
                  <a:pt x="0" y="1072459"/>
                </a:lnTo>
                <a:lnTo>
                  <a:pt x="0" y="0"/>
                </a:lnTo>
                <a:close/>
              </a:path>
            </a:pathLst>
          </a:custGeom>
          <a:blipFill>
            <a:blip r:embed="rId6"/>
            <a:stretch>
              <a:fillRect l="0" t="0" r="0" b="0"/>
            </a:stretch>
          </a:blipFill>
        </p:spPr>
      </p:sp>
      <p:sp>
        <p:nvSpPr>
          <p:cNvPr name="Freeform 7" id="7"/>
          <p:cNvSpPr/>
          <p:nvPr/>
        </p:nvSpPr>
        <p:spPr>
          <a:xfrm flipH="false" flipV="false" rot="1459174">
            <a:off x="1702899" y="4077851"/>
            <a:ext cx="860896" cy="1788875"/>
          </a:xfrm>
          <a:custGeom>
            <a:avLst/>
            <a:gdLst/>
            <a:ahLst/>
            <a:cxnLst/>
            <a:rect r="r" b="b" t="t" l="l"/>
            <a:pathLst>
              <a:path h="1788875" w="860896">
                <a:moveTo>
                  <a:pt x="0" y="0"/>
                </a:moveTo>
                <a:lnTo>
                  <a:pt x="860896" y="0"/>
                </a:lnTo>
                <a:lnTo>
                  <a:pt x="860896" y="1788875"/>
                </a:lnTo>
                <a:lnTo>
                  <a:pt x="0" y="1788875"/>
                </a:lnTo>
                <a:lnTo>
                  <a:pt x="0" y="0"/>
                </a:lnTo>
                <a:close/>
              </a:path>
            </a:pathLst>
          </a:custGeom>
          <a:blipFill>
            <a:blip r:embed="rId7"/>
            <a:stretch>
              <a:fillRect l="0" t="0" r="0" b="0"/>
            </a:stretch>
          </a:blipFill>
        </p:spPr>
      </p:sp>
      <p:sp>
        <p:nvSpPr>
          <p:cNvPr name="Freeform 8" id="8"/>
          <p:cNvSpPr/>
          <p:nvPr/>
        </p:nvSpPr>
        <p:spPr>
          <a:xfrm flipH="false" flipV="false" rot="844515">
            <a:off x="4716348" y="7303673"/>
            <a:ext cx="579583" cy="636412"/>
          </a:xfrm>
          <a:custGeom>
            <a:avLst/>
            <a:gdLst/>
            <a:ahLst/>
            <a:cxnLst/>
            <a:rect r="r" b="b" t="t" l="l"/>
            <a:pathLst>
              <a:path h="636412" w="579583">
                <a:moveTo>
                  <a:pt x="0" y="0"/>
                </a:moveTo>
                <a:lnTo>
                  <a:pt x="579583" y="0"/>
                </a:lnTo>
                <a:lnTo>
                  <a:pt x="579583" y="636412"/>
                </a:lnTo>
                <a:lnTo>
                  <a:pt x="0" y="636412"/>
                </a:lnTo>
                <a:lnTo>
                  <a:pt x="0" y="0"/>
                </a:lnTo>
                <a:close/>
              </a:path>
            </a:pathLst>
          </a:custGeom>
          <a:blipFill>
            <a:blip r:embed="rId8"/>
            <a:stretch>
              <a:fillRect l="-105269" t="-192267" r="-161500" b="0"/>
            </a:stretch>
          </a:blipFill>
        </p:spPr>
      </p:sp>
      <p:sp>
        <p:nvSpPr>
          <p:cNvPr name="Freeform 9" id="9"/>
          <p:cNvSpPr/>
          <p:nvPr/>
        </p:nvSpPr>
        <p:spPr>
          <a:xfrm flipH="false" flipV="false" rot="0">
            <a:off x="3922328" y="971075"/>
            <a:ext cx="474490" cy="423746"/>
          </a:xfrm>
          <a:custGeom>
            <a:avLst/>
            <a:gdLst/>
            <a:ahLst/>
            <a:cxnLst/>
            <a:rect r="r" b="b" t="t" l="l"/>
            <a:pathLst>
              <a:path h="423746" w="474490">
                <a:moveTo>
                  <a:pt x="0" y="0"/>
                </a:moveTo>
                <a:lnTo>
                  <a:pt x="474490" y="0"/>
                </a:lnTo>
                <a:lnTo>
                  <a:pt x="474490" y="423747"/>
                </a:lnTo>
                <a:lnTo>
                  <a:pt x="0" y="423747"/>
                </a:lnTo>
                <a:lnTo>
                  <a:pt x="0" y="0"/>
                </a:lnTo>
                <a:close/>
              </a:path>
            </a:pathLst>
          </a:custGeom>
          <a:blipFill>
            <a:blip r:embed="rId8"/>
            <a:stretch>
              <a:fillRect l="-141339" t="-79679" r="-24689" b="-80971"/>
            </a:stretch>
          </a:blipFill>
        </p:spPr>
      </p:sp>
      <p:sp>
        <p:nvSpPr>
          <p:cNvPr name="Freeform 10" id="10"/>
          <p:cNvSpPr/>
          <p:nvPr/>
        </p:nvSpPr>
        <p:spPr>
          <a:xfrm flipH="false" flipV="false" rot="-5400000">
            <a:off x="791455" y="4186234"/>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8"/>
            <a:stretch>
              <a:fillRect l="-141339" t="-79679" r="-24689" b="-80971"/>
            </a:stretch>
          </a:blipFill>
        </p:spPr>
      </p:sp>
      <p:sp>
        <p:nvSpPr>
          <p:cNvPr name="Freeform 11" id="11"/>
          <p:cNvSpPr/>
          <p:nvPr/>
        </p:nvSpPr>
        <p:spPr>
          <a:xfrm flipH="false" flipV="false" rot="-2003464">
            <a:off x="11183085" y="6242824"/>
            <a:ext cx="490891" cy="539024"/>
          </a:xfrm>
          <a:custGeom>
            <a:avLst/>
            <a:gdLst/>
            <a:ahLst/>
            <a:cxnLst/>
            <a:rect r="r" b="b" t="t" l="l"/>
            <a:pathLst>
              <a:path h="539024" w="490891">
                <a:moveTo>
                  <a:pt x="0" y="0"/>
                </a:moveTo>
                <a:lnTo>
                  <a:pt x="490891" y="0"/>
                </a:lnTo>
                <a:lnTo>
                  <a:pt x="490891" y="539024"/>
                </a:lnTo>
                <a:lnTo>
                  <a:pt x="0" y="539024"/>
                </a:lnTo>
                <a:lnTo>
                  <a:pt x="0" y="0"/>
                </a:lnTo>
                <a:close/>
              </a:path>
            </a:pathLst>
          </a:custGeom>
          <a:blipFill>
            <a:blip r:embed="rId8"/>
            <a:stretch>
              <a:fillRect l="-105269" t="-192267" r="-161500" b="0"/>
            </a:stretch>
          </a:blipFill>
        </p:spPr>
      </p:sp>
      <p:sp>
        <p:nvSpPr>
          <p:cNvPr name="Freeform 12" id="12"/>
          <p:cNvSpPr/>
          <p:nvPr/>
        </p:nvSpPr>
        <p:spPr>
          <a:xfrm flipH="true" flipV="true" rot="844515">
            <a:off x="4075137" y="947154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3" id="13"/>
          <p:cNvSpPr/>
          <p:nvPr/>
        </p:nvSpPr>
        <p:spPr>
          <a:xfrm flipH="true" flipV="true" rot="844515">
            <a:off x="10612542" y="2654493"/>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4" id="14"/>
          <p:cNvSpPr/>
          <p:nvPr/>
        </p:nvSpPr>
        <p:spPr>
          <a:xfrm flipH="true" flipV="true" rot="1551896">
            <a:off x="9969448" y="737703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TextBox 15" id="15"/>
          <p:cNvSpPr txBox="true"/>
          <p:nvPr/>
        </p:nvSpPr>
        <p:spPr>
          <a:xfrm rot="0">
            <a:off x="4766420" y="8357449"/>
            <a:ext cx="5958374" cy="792380"/>
          </a:xfrm>
          <a:prstGeom prst="rect">
            <a:avLst/>
          </a:prstGeom>
        </p:spPr>
        <p:txBody>
          <a:bodyPr anchor="t" rtlCol="false" tIns="0" lIns="0" bIns="0" rIns="0">
            <a:spAutoFit/>
          </a:bodyPr>
          <a:lstStyle/>
          <a:p>
            <a:pPr algn="ctr">
              <a:lnSpc>
                <a:spcPts val="6033"/>
              </a:lnSpc>
            </a:pPr>
            <a:r>
              <a:rPr lang="en-US" sz="5387" spc="312">
                <a:solidFill>
                  <a:srgbClr val="F1F9FD"/>
                </a:solidFill>
                <a:latin typeface="More Sugar Thin"/>
                <a:ea typeface="More Sugar Thin"/>
                <a:cs typeface="More Sugar Thin"/>
                <a:sym typeface="More Sugar Thin"/>
              </a:rPr>
              <a:t>By Borcelle Group</a:t>
            </a:r>
          </a:p>
        </p:txBody>
      </p:sp>
      <p:sp>
        <p:nvSpPr>
          <p:cNvPr name="Freeform 16" id="1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8"/>
            <a:stretch>
              <a:fillRect l="-677507" t="-192267" r="-452731" b="0"/>
            </a:stretch>
          </a:blipFill>
        </p:spPr>
      </p:sp>
      <p:sp>
        <p:nvSpPr>
          <p:cNvPr name="Freeform 17" id="1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18" id="18"/>
          <p:cNvSpPr/>
          <p:nvPr/>
        </p:nvSpPr>
        <p:spPr>
          <a:xfrm flipH="true" flipV="false" rot="0">
            <a:off x="16212286" y="6191224"/>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8"/>
            <a:stretch>
              <a:fillRect l="-141339" t="-79679" r="-24689" b="-80971"/>
            </a:stretch>
          </a:blipFill>
        </p:spPr>
      </p:sp>
      <p:sp>
        <p:nvSpPr>
          <p:cNvPr name="Freeform 19" id="19"/>
          <p:cNvSpPr/>
          <p:nvPr/>
        </p:nvSpPr>
        <p:spPr>
          <a:xfrm flipH="true" flipV="true" rot="-5988675">
            <a:off x="13133753" y="4746982"/>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8"/>
            <a:stretch>
              <a:fillRect l="-201985" t="-192267" r="-64785" b="0"/>
            </a:stretch>
          </a:blipFill>
        </p:spPr>
      </p:sp>
      <p:sp>
        <p:nvSpPr>
          <p:cNvPr name="Freeform 20" id="20"/>
          <p:cNvSpPr/>
          <p:nvPr/>
        </p:nvSpPr>
        <p:spPr>
          <a:xfrm flipH="false" flipV="false" rot="0">
            <a:off x="97460" y="7050445"/>
            <a:ext cx="3254802" cy="3099116"/>
          </a:xfrm>
          <a:custGeom>
            <a:avLst/>
            <a:gdLst/>
            <a:ahLst/>
            <a:cxnLst/>
            <a:rect r="r" b="b" t="t" l="l"/>
            <a:pathLst>
              <a:path h="3099116" w="3254802">
                <a:moveTo>
                  <a:pt x="0" y="0"/>
                </a:moveTo>
                <a:lnTo>
                  <a:pt x="3254802" y="0"/>
                </a:lnTo>
                <a:lnTo>
                  <a:pt x="3254802" y="3099116"/>
                </a:lnTo>
                <a:lnTo>
                  <a:pt x="0" y="3099116"/>
                </a:lnTo>
                <a:lnTo>
                  <a:pt x="0" y="0"/>
                </a:lnTo>
                <a:close/>
              </a:path>
            </a:pathLst>
          </a:custGeom>
          <a:blipFill>
            <a:blip r:embed="rId9"/>
            <a:stretch>
              <a:fillRect l="0" t="0" r="0" b="0"/>
            </a:stretch>
          </a:blipFill>
        </p:spPr>
      </p:sp>
      <p:sp>
        <p:nvSpPr>
          <p:cNvPr name="Freeform 21" id="21"/>
          <p:cNvSpPr/>
          <p:nvPr/>
        </p:nvSpPr>
        <p:spPr>
          <a:xfrm flipH="true" flipV="true" rot="-95502">
            <a:off x="3611240" y="596758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8"/>
            <a:stretch>
              <a:fillRect l="-677507" t="-192267" r="-452731" b="0"/>
            </a:stretch>
          </a:blipFill>
        </p:spPr>
      </p:sp>
      <p:sp>
        <p:nvSpPr>
          <p:cNvPr name="Freeform 22" id="22"/>
          <p:cNvSpPr/>
          <p:nvPr/>
        </p:nvSpPr>
        <p:spPr>
          <a:xfrm flipH="true" flipV="true" rot="844515">
            <a:off x="2962852" y="3356329"/>
            <a:ext cx="159181" cy="586285"/>
          </a:xfrm>
          <a:custGeom>
            <a:avLst/>
            <a:gdLst/>
            <a:ahLst/>
            <a:cxnLst/>
            <a:rect r="r" b="b" t="t" l="l"/>
            <a:pathLst>
              <a:path h="586285" w="159181">
                <a:moveTo>
                  <a:pt x="159181" y="586286"/>
                </a:moveTo>
                <a:lnTo>
                  <a:pt x="0" y="586286"/>
                </a:lnTo>
                <a:lnTo>
                  <a:pt x="0" y="0"/>
                </a:lnTo>
                <a:lnTo>
                  <a:pt x="159181" y="0"/>
                </a:lnTo>
                <a:lnTo>
                  <a:pt x="159181" y="586286"/>
                </a:lnTo>
                <a:close/>
              </a:path>
            </a:pathLst>
          </a:custGeom>
          <a:blipFill>
            <a:blip r:embed="rId8"/>
            <a:stretch>
              <a:fillRect l="-677507" t="-192267" r="-452731" b="0"/>
            </a:stretch>
          </a:blipFill>
        </p:spPr>
      </p:sp>
      <p:sp>
        <p:nvSpPr>
          <p:cNvPr name="TextBox 23" id="23"/>
          <p:cNvSpPr txBox="true"/>
          <p:nvPr/>
        </p:nvSpPr>
        <p:spPr>
          <a:xfrm rot="-29083">
            <a:off x="4170225" y="1141750"/>
            <a:ext cx="6470791" cy="2373969"/>
          </a:xfrm>
          <a:prstGeom prst="rect">
            <a:avLst/>
          </a:prstGeom>
        </p:spPr>
        <p:txBody>
          <a:bodyPr anchor="t" rtlCol="false" tIns="0" lIns="0" bIns="0" rIns="0">
            <a:spAutoFit/>
          </a:bodyPr>
          <a:lstStyle/>
          <a:p>
            <a:pPr algn="ctr">
              <a:lnSpc>
                <a:spcPts val="13928"/>
              </a:lnSpc>
            </a:pPr>
            <a:r>
              <a:rPr lang="en-US" sz="12436" spc="721">
                <a:solidFill>
                  <a:srgbClr val="F1F9FD"/>
                </a:solidFill>
                <a:latin typeface="More Sugar"/>
                <a:ea typeface="More Sugar"/>
                <a:cs typeface="More Sugar"/>
                <a:sym typeface="More Sugar"/>
              </a:rPr>
              <a:t>GROUP</a:t>
            </a:r>
          </a:p>
        </p:txBody>
      </p:sp>
      <p:sp>
        <p:nvSpPr>
          <p:cNvPr name="TextBox 24" id="24"/>
          <p:cNvSpPr txBox="true"/>
          <p:nvPr/>
        </p:nvSpPr>
        <p:spPr>
          <a:xfrm rot="-37532">
            <a:off x="3351985" y="3043186"/>
            <a:ext cx="8417348" cy="2652737"/>
          </a:xfrm>
          <a:prstGeom prst="rect">
            <a:avLst/>
          </a:prstGeom>
        </p:spPr>
        <p:txBody>
          <a:bodyPr anchor="t" rtlCol="false" tIns="0" lIns="0" bIns="0" rIns="0">
            <a:spAutoFit/>
          </a:bodyPr>
          <a:lstStyle/>
          <a:p>
            <a:pPr algn="ctr">
              <a:lnSpc>
                <a:spcPts val="13929"/>
              </a:lnSpc>
            </a:pPr>
            <a:r>
              <a:rPr lang="en-US" sz="12436" spc="721">
                <a:solidFill>
                  <a:srgbClr val="F1F9FD"/>
                </a:solidFill>
                <a:latin typeface="More Sugar"/>
                <a:ea typeface="More Sugar"/>
                <a:cs typeface="More Sugar"/>
                <a:sym typeface="More Sugar"/>
              </a:rPr>
              <a:t>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1755409">
            <a:off x="3276022" y="4438272"/>
            <a:ext cx="436942" cy="430934"/>
          </a:xfrm>
          <a:custGeom>
            <a:avLst/>
            <a:gdLst/>
            <a:ahLst/>
            <a:cxnLst/>
            <a:rect r="r" b="b" t="t" l="l"/>
            <a:pathLst>
              <a:path h="430934" w="436942">
                <a:moveTo>
                  <a:pt x="0" y="0"/>
                </a:moveTo>
                <a:lnTo>
                  <a:pt x="436942" y="0"/>
                </a:lnTo>
                <a:lnTo>
                  <a:pt x="436942" y="430934"/>
                </a:lnTo>
                <a:lnTo>
                  <a:pt x="0" y="430934"/>
                </a:lnTo>
                <a:lnTo>
                  <a:pt x="0" y="0"/>
                </a:lnTo>
                <a:close/>
              </a:path>
            </a:pathLst>
          </a:custGeom>
          <a:blipFill>
            <a:blip r:embed="rId2"/>
            <a:stretch>
              <a:fillRect l="0" t="0" r="0" b="0"/>
            </a:stretch>
          </a:blipFill>
        </p:spPr>
      </p:sp>
      <p:sp>
        <p:nvSpPr>
          <p:cNvPr name="Freeform 3" id="3"/>
          <p:cNvSpPr/>
          <p:nvPr/>
        </p:nvSpPr>
        <p:spPr>
          <a:xfrm flipH="false" flipV="false" rot="-986616">
            <a:off x="8522766" y="8774336"/>
            <a:ext cx="436942" cy="430934"/>
          </a:xfrm>
          <a:custGeom>
            <a:avLst/>
            <a:gdLst/>
            <a:ahLst/>
            <a:cxnLst/>
            <a:rect r="r" b="b" t="t" l="l"/>
            <a:pathLst>
              <a:path h="430934" w="436942">
                <a:moveTo>
                  <a:pt x="0" y="0"/>
                </a:moveTo>
                <a:lnTo>
                  <a:pt x="436942" y="0"/>
                </a:lnTo>
                <a:lnTo>
                  <a:pt x="436942" y="430934"/>
                </a:lnTo>
                <a:lnTo>
                  <a:pt x="0" y="430934"/>
                </a:lnTo>
                <a:lnTo>
                  <a:pt x="0" y="0"/>
                </a:lnTo>
                <a:close/>
              </a:path>
            </a:pathLst>
          </a:custGeom>
          <a:blipFill>
            <a:blip r:embed="rId2"/>
            <a:stretch>
              <a:fillRect l="0" t="0" r="0" b="0"/>
            </a:stretch>
          </a:blipFill>
        </p:spPr>
      </p:sp>
      <p:sp>
        <p:nvSpPr>
          <p:cNvPr name="Freeform 4" id="4"/>
          <p:cNvSpPr/>
          <p:nvPr/>
        </p:nvSpPr>
        <p:spPr>
          <a:xfrm flipH="true" flipV="true" rot="844515">
            <a:off x="4075137" y="9471544"/>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5" id="5"/>
          <p:cNvSpPr/>
          <p:nvPr/>
        </p:nvSpPr>
        <p:spPr>
          <a:xfrm flipH="false" flipV="false" rot="0">
            <a:off x="5616887" y="2196573"/>
            <a:ext cx="7054225" cy="6361629"/>
          </a:xfrm>
          <a:custGeom>
            <a:avLst/>
            <a:gdLst/>
            <a:ahLst/>
            <a:cxnLst/>
            <a:rect r="r" b="b" t="t" l="l"/>
            <a:pathLst>
              <a:path h="6361629" w="7054225">
                <a:moveTo>
                  <a:pt x="0" y="0"/>
                </a:moveTo>
                <a:lnTo>
                  <a:pt x="7054226" y="0"/>
                </a:lnTo>
                <a:lnTo>
                  <a:pt x="7054226" y="6361629"/>
                </a:lnTo>
                <a:lnTo>
                  <a:pt x="0" y="63616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844515">
            <a:off x="1048105" y="4535620"/>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8" id="8"/>
          <p:cNvSpPr/>
          <p:nvPr/>
        </p:nvSpPr>
        <p:spPr>
          <a:xfrm flipH="true" flipV="true" rot="-4555484">
            <a:off x="13483040" y="1474073"/>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9" id="9"/>
          <p:cNvSpPr/>
          <p:nvPr/>
        </p:nvSpPr>
        <p:spPr>
          <a:xfrm flipH="true" flipV="true" rot="3708940">
            <a:off x="-361110" y="-34194"/>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3"/>
            <a:stretch>
              <a:fillRect l="-201985" t="-192267" r="-64785" b="0"/>
            </a:stretch>
          </a:blipFill>
        </p:spPr>
      </p:sp>
      <p:sp>
        <p:nvSpPr>
          <p:cNvPr name="Freeform 10" id="10"/>
          <p:cNvSpPr/>
          <p:nvPr/>
        </p:nvSpPr>
        <p:spPr>
          <a:xfrm flipH="true" flipV="true" rot="844515">
            <a:off x="16155513" y="7961362"/>
            <a:ext cx="159181" cy="586285"/>
          </a:xfrm>
          <a:custGeom>
            <a:avLst/>
            <a:gdLst/>
            <a:ahLst/>
            <a:cxnLst/>
            <a:rect r="r" b="b" t="t" l="l"/>
            <a:pathLst>
              <a:path h="586285" w="159181">
                <a:moveTo>
                  <a:pt x="159181" y="586285"/>
                </a:moveTo>
                <a:lnTo>
                  <a:pt x="0" y="586285"/>
                </a:lnTo>
                <a:lnTo>
                  <a:pt x="0" y="0"/>
                </a:lnTo>
                <a:lnTo>
                  <a:pt x="159181" y="0"/>
                </a:lnTo>
                <a:lnTo>
                  <a:pt x="159181" y="586285"/>
                </a:lnTo>
                <a:close/>
              </a:path>
            </a:pathLst>
          </a:custGeom>
          <a:blipFill>
            <a:blip r:embed="rId3"/>
            <a:stretch>
              <a:fillRect l="-677507" t="-192267" r="-452731" b="0"/>
            </a:stretch>
          </a:blipFill>
        </p:spPr>
      </p:sp>
      <p:sp>
        <p:nvSpPr>
          <p:cNvPr name="Freeform 11" id="11"/>
          <p:cNvSpPr/>
          <p:nvPr/>
        </p:nvSpPr>
        <p:spPr>
          <a:xfrm flipH="false" flipV="false" rot="0">
            <a:off x="596710" y="6474586"/>
            <a:ext cx="3706955" cy="3410399"/>
          </a:xfrm>
          <a:custGeom>
            <a:avLst/>
            <a:gdLst/>
            <a:ahLst/>
            <a:cxnLst/>
            <a:rect r="r" b="b" t="t" l="l"/>
            <a:pathLst>
              <a:path h="3410399" w="3706955">
                <a:moveTo>
                  <a:pt x="0" y="0"/>
                </a:moveTo>
                <a:lnTo>
                  <a:pt x="3706955" y="0"/>
                </a:lnTo>
                <a:lnTo>
                  <a:pt x="3706955" y="3410399"/>
                </a:lnTo>
                <a:lnTo>
                  <a:pt x="0" y="3410399"/>
                </a:lnTo>
                <a:lnTo>
                  <a:pt x="0" y="0"/>
                </a:lnTo>
                <a:close/>
              </a:path>
            </a:pathLst>
          </a:custGeom>
          <a:blipFill>
            <a:blip r:embed="rId6"/>
            <a:stretch>
              <a:fillRect l="0" t="0" r="0" b="0"/>
            </a:stretch>
          </a:blipFill>
        </p:spPr>
      </p:sp>
      <p:sp>
        <p:nvSpPr>
          <p:cNvPr name="Freeform 12" id="12"/>
          <p:cNvSpPr/>
          <p:nvPr/>
        </p:nvSpPr>
        <p:spPr>
          <a:xfrm flipH="false" flipV="false" rot="0">
            <a:off x="14143505" y="867897"/>
            <a:ext cx="3445974" cy="3543418"/>
          </a:xfrm>
          <a:custGeom>
            <a:avLst/>
            <a:gdLst/>
            <a:ahLst/>
            <a:cxnLst/>
            <a:rect r="r" b="b" t="t" l="l"/>
            <a:pathLst>
              <a:path h="3543418" w="3445974">
                <a:moveTo>
                  <a:pt x="0" y="0"/>
                </a:moveTo>
                <a:lnTo>
                  <a:pt x="3445974" y="0"/>
                </a:lnTo>
                <a:lnTo>
                  <a:pt x="3445974" y="3543418"/>
                </a:lnTo>
                <a:lnTo>
                  <a:pt x="0" y="3543418"/>
                </a:lnTo>
                <a:lnTo>
                  <a:pt x="0" y="0"/>
                </a:lnTo>
                <a:close/>
              </a:path>
            </a:pathLst>
          </a:custGeom>
          <a:blipFill>
            <a:blip r:embed="rId7"/>
            <a:stretch>
              <a:fillRect l="0" t="0" r="0" b="0"/>
            </a:stretch>
          </a:blipFill>
        </p:spPr>
      </p:sp>
      <p:sp>
        <p:nvSpPr>
          <p:cNvPr name="Freeform 13" id="13"/>
          <p:cNvSpPr/>
          <p:nvPr/>
        </p:nvSpPr>
        <p:spPr>
          <a:xfrm flipH="false" flipV="false" rot="0">
            <a:off x="596710" y="867897"/>
            <a:ext cx="3256261" cy="2039233"/>
          </a:xfrm>
          <a:custGeom>
            <a:avLst/>
            <a:gdLst/>
            <a:ahLst/>
            <a:cxnLst/>
            <a:rect r="r" b="b" t="t" l="l"/>
            <a:pathLst>
              <a:path h="2039233" w="3256261">
                <a:moveTo>
                  <a:pt x="0" y="0"/>
                </a:moveTo>
                <a:lnTo>
                  <a:pt x="3256260" y="0"/>
                </a:lnTo>
                <a:lnTo>
                  <a:pt x="3256260" y="2039233"/>
                </a:lnTo>
                <a:lnTo>
                  <a:pt x="0" y="2039233"/>
                </a:lnTo>
                <a:lnTo>
                  <a:pt x="0" y="0"/>
                </a:lnTo>
                <a:close/>
              </a:path>
            </a:pathLst>
          </a:custGeom>
          <a:blipFill>
            <a:blip r:embed="rId8"/>
            <a:stretch>
              <a:fillRect l="0" t="0" r="0" b="0"/>
            </a:stretch>
          </a:blipFill>
        </p:spPr>
      </p:sp>
      <p:sp>
        <p:nvSpPr>
          <p:cNvPr name="Freeform 14" id="14"/>
          <p:cNvSpPr/>
          <p:nvPr/>
        </p:nvSpPr>
        <p:spPr>
          <a:xfrm flipH="false" flipV="false" rot="-2024695">
            <a:off x="12783768" y="6882565"/>
            <a:ext cx="5280817" cy="3293910"/>
          </a:xfrm>
          <a:custGeom>
            <a:avLst/>
            <a:gdLst/>
            <a:ahLst/>
            <a:cxnLst/>
            <a:rect r="r" b="b" t="t" l="l"/>
            <a:pathLst>
              <a:path h="3293910" w="5280817">
                <a:moveTo>
                  <a:pt x="0" y="0"/>
                </a:moveTo>
                <a:lnTo>
                  <a:pt x="5280817" y="0"/>
                </a:lnTo>
                <a:lnTo>
                  <a:pt x="5280817" y="3293910"/>
                </a:lnTo>
                <a:lnTo>
                  <a:pt x="0" y="3293910"/>
                </a:lnTo>
                <a:lnTo>
                  <a:pt x="0" y="0"/>
                </a:lnTo>
                <a:close/>
              </a:path>
            </a:pathLst>
          </a:custGeom>
          <a:blipFill>
            <a:blip r:embed="rId9"/>
            <a:stretch>
              <a:fillRect l="0" t="0" r="0" b="0"/>
            </a:stretch>
          </a:blipFill>
        </p:spPr>
      </p:sp>
      <p:sp>
        <p:nvSpPr>
          <p:cNvPr name="Freeform 15" id="15"/>
          <p:cNvSpPr/>
          <p:nvPr/>
        </p:nvSpPr>
        <p:spPr>
          <a:xfrm flipH="false" flipV="false" rot="424766">
            <a:off x="15602563" y="5420145"/>
            <a:ext cx="738940" cy="728780"/>
          </a:xfrm>
          <a:custGeom>
            <a:avLst/>
            <a:gdLst/>
            <a:ahLst/>
            <a:cxnLst/>
            <a:rect r="r" b="b" t="t" l="l"/>
            <a:pathLst>
              <a:path h="728780" w="738940">
                <a:moveTo>
                  <a:pt x="0" y="0"/>
                </a:moveTo>
                <a:lnTo>
                  <a:pt x="738940" y="0"/>
                </a:lnTo>
                <a:lnTo>
                  <a:pt x="738940" y="728780"/>
                </a:lnTo>
                <a:lnTo>
                  <a:pt x="0" y="728780"/>
                </a:lnTo>
                <a:lnTo>
                  <a:pt x="0" y="0"/>
                </a:lnTo>
                <a:close/>
              </a:path>
            </a:pathLst>
          </a:custGeom>
          <a:blipFill>
            <a:blip r:embed="rId2"/>
            <a:stretch>
              <a:fillRect l="0" t="0" r="0" b="0"/>
            </a:stretch>
          </a:blipFill>
        </p:spPr>
      </p:sp>
      <p:sp>
        <p:nvSpPr>
          <p:cNvPr name="Freeform 16" id="16"/>
          <p:cNvSpPr/>
          <p:nvPr/>
        </p:nvSpPr>
        <p:spPr>
          <a:xfrm flipH="false" flipV="false" rot="-965895">
            <a:off x="5294995" y="1153178"/>
            <a:ext cx="643785" cy="567335"/>
          </a:xfrm>
          <a:custGeom>
            <a:avLst/>
            <a:gdLst/>
            <a:ahLst/>
            <a:cxnLst/>
            <a:rect r="r" b="b" t="t" l="l"/>
            <a:pathLst>
              <a:path h="567335" w="643785">
                <a:moveTo>
                  <a:pt x="0" y="0"/>
                </a:moveTo>
                <a:lnTo>
                  <a:pt x="643785" y="0"/>
                </a:lnTo>
                <a:lnTo>
                  <a:pt x="643785" y="567336"/>
                </a:lnTo>
                <a:lnTo>
                  <a:pt x="0" y="567336"/>
                </a:lnTo>
                <a:lnTo>
                  <a:pt x="0" y="0"/>
                </a:lnTo>
                <a:close/>
              </a:path>
            </a:pathLst>
          </a:custGeom>
          <a:blipFill>
            <a:blip r:embed="rId10"/>
            <a:stretch>
              <a:fillRect l="0" t="0" r="0" b="0"/>
            </a:stretch>
          </a:blipFill>
        </p:spPr>
      </p:sp>
      <p:sp>
        <p:nvSpPr>
          <p:cNvPr name="Freeform 17" id="17"/>
          <p:cNvSpPr/>
          <p:nvPr/>
        </p:nvSpPr>
        <p:spPr>
          <a:xfrm flipH="true" flipV="true" rot="-4555484">
            <a:off x="17905554" y="4730060"/>
            <a:ext cx="224505" cy="826881"/>
          </a:xfrm>
          <a:custGeom>
            <a:avLst/>
            <a:gdLst/>
            <a:ahLst/>
            <a:cxnLst/>
            <a:rect r="r" b="b" t="t" l="l"/>
            <a:pathLst>
              <a:path h="826881" w="224505">
                <a:moveTo>
                  <a:pt x="224505" y="826880"/>
                </a:moveTo>
                <a:lnTo>
                  <a:pt x="0" y="826880"/>
                </a:lnTo>
                <a:lnTo>
                  <a:pt x="0" y="0"/>
                </a:lnTo>
                <a:lnTo>
                  <a:pt x="224505" y="0"/>
                </a:lnTo>
                <a:lnTo>
                  <a:pt x="224505" y="826880"/>
                </a:lnTo>
                <a:close/>
              </a:path>
            </a:pathLst>
          </a:custGeom>
          <a:blipFill>
            <a:blip r:embed="rId3"/>
            <a:stretch>
              <a:fillRect l="-677507" t="-192267" r="-452731"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240013">
            <a:off x="-1794760" y="-271186"/>
            <a:ext cx="21877520" cy="10829372"/>
          </a:xfrm>
          <a:custGeom>
            <a:avLst/>
            <a:gdLst/>
            <a:ahLst/>
            <a:cxnLst/>
            <a:rect r="r" b="b" t="t" l="l"/>
            <a:pathLst>
              <a:path h="10829372" w="21877520">
                <a:moveTo>
                  <a:pt x="0" y="0"/>
                </a:moveTo>
                <a:lnTo>
                  <a:pt x="21877520" y="0"/>
                </a:lnTo>
                <a:lnTo>
                  <a:pt x="21877520" y="10829372"/>
                </a:lnTo>
                <a:lnTo>
                  <a:pt x="0" y="10829372"/>
                </a:lnTo>
                <a:lnTo>
                  <a:pt x="0" y="0"/>
                </a:lnTo>
                <a:close/>
              </a:path>
            </a:pathLst>
          </a:custGeom>
          <a:blipFill>
            <a:blip r:embed="rId2">
              <a:alphaModFix amt="15000"/>
            </a:blip>
            <a:stretch>
              <a:fillRect l="0" t="0" r="0" b="0"/>
            </a:stretch>
          </a:blipFill>
        </p:spPr>
      </p:sp>
      <p:sp>
        <p:nvSpPr>
          <p:cNvPr name="TextBox 3" id="3"/>
          <p:cNvSpPr txBox="true"/>
          <p:nvPr/>
        </p:nvSpPr>
        <p:spPr>
          <a:xfrm rot="0">
            <a:off x="3133407" y="1303348"/>
            <a:ext cx="1202118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Meet Our Team</a:t>
            </a:r>
          </a:p>
        </p:txBody>
      </p:sp>
      <p:sp>
        <p:nvSpPr>
          <p:cNvPr name="Freeform 4" id="4"/>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3"/>
            <a:stretch>
              <a:fillRect l="-141339" t="-79679" r="-24689" b="-80971"/>
            </a:stretch>
          </a:blipFill>
        </p:spPr>
      </p:sp>
      <p:grpSp>
        <p:nvGrpSpPr>
          <p:cNvPr name="Group 5" id="5"/>
          <p:cNvGrpSpPr/>
          <p:nvPr/>
        </p:nvGrpSpPr>
        <p:grpSpPr>
          <a:xfrm rot="0">
            <a:off x="721635" y="3496260"/>
            <a:ext cx="16844730" cy="4356771"/>
            <a:chOff x="0" y="0"/>
            <a:chExt cx="22459640" cy="5809028"/>
          </a:xfrm>
        </p:grpSpPr>
        <p:grpSp>
          <p:nvGrpSpPr>
            <p:cNvPr name="Group 6" id="6"/>
            <p:cNvGrpSpPr>
              <a:grpSpLocks noChangeAspect="true"/>
            </p:cNvGrpSpPr>
            <p:nvPr/>
          </p:nvGrpSpPr>
          <p:grpSpPr>
            <a:xfrm rot="0">
              <a:off x="374204" y="19876"/>
              <a:ext cx="4352905" cy="4352888"/>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955" r="0" b="-955"/>
                </a:stretch>
              </a:blipFill>
            </p:spPr>
          </p:sp>
        </p:grpSp>
        <p:sp>
          <p:nvSpPr>
            <p:cNvPr name="TextBox 8" id="8"/>
            <p:cNvSpPr txBox="true"/>
            <p:nvPr/>
          </p:nvSpPr>
          <p:spPr>
            <a:xfrm rot="0">
              <a:off x="0" y="5104664"/>
              <a:ext cx="5133929" cy="704365"/>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ea typeface="More Sugar Thin"/>
                  <a:cs typeface="More Sugar Thin"/>
                  <a:sym typeface="More Sugar Thin"/>
                </a:rPr>
                <a:t>Howard Ong</a:t>
              </a:r>
            </a:p>
          </p:txBody>
        </p:sp>
        <p:sp>
          <p:nvSpPr>
            <p:cNvPr name="TextBox 9" id="9"/>
            <p:cNvSpPr txBox="true"/>
            <p:nvPr/>
          </p:nvSpPr>
          <p:spPr>
            <a:xfrm rot="0">
              <a:off x="6026411" y="5104664"/>
              <a:ext cx="5066963" cy="704365"/>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ea typeface="More Sugar Thin"/>
                  <a:cs typeface="More Sugar Thin"/>
                  <a:sym typeface="More Sugar Thin"/>
                </a:rPr>
                <a:t>Matt Zhang</a:t>
              </a:r>
            </a:p>
          </p:txBody>
        </p:sp>
        <p:sp>
          <p:nvSpPr>
            <p:cNvPr name="TextBox 10" id="10"/>
            <p:cNvSpPr txBox="true"/>
            <p:nvPr/>
          </p:nvSpPr>
          <p:spPr>
            <a:xfrm rot="0">
              <a:off x="11982373" y="5104664"/>
              <a:ext cx="4418017" cy="704365"/>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ea typeface="More Sugar Thin"/>
                  <a:cs typeface="More Sugar Thin"/>
                  <a:sym typeface="More Sugar Thin"/>
                </a:rPr>
                <a:t>Teddy Yu</a:t>
              </a:r>
            </a:p>
          </p:txBody>
        </p:sp>
        <p:sp>
          <p:nvSpPr>
            <p:cNvPr name="TextBox 11" id="11"/>
            <p:cNvSpPr txBox="true"/>
            <p:nvPr/>
          </p:nvSpPr>
          <p:spPr>
            <a:xfrm rot="0">
              <a:off x="17579235" y="5104664"/>
              <a:ext cx="4880405" cy="704365"/>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ea typeface="More Sugar Thin"/>
                  <a:cs typeface="More Sugar Thin"/>
                  <a:sym typeface="More Sugar Thin"/>
                </a:rPr>
                <a:t>Drew Feig</a:t>
              </a:r>
            </a:p>
          </p:txBody>
        </p:sp>
        <p:grpSp>
          <p:nvGrpSpPr>
            <p:cNvPr name="Group 12" id="12"/>
            <p:cNvGrpSpPr>
              <a:grpSpLocks noChangeAspect="true"/>
            </p:cNvGrpSpPr>
            <p:nvPr/>
          </p:nvGrpSpPr>
          <p:grpSpPr>
            <a:xfrm rot="0">
              <a:off x="6100558" y="0"/>
              <a:ext cx="4352905" cy="4352888"/>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955" r="0" b="-955"/>
                </a:stretch>
              </a:blipFill>
            </p:spPr>
          </p:sp>
        </p:grpSp>
        <p:grpSp>
          <p:nvGrpSpPr>
            <p:cNvPr name="Group 14" id="14"/>
            <p:cNvGrpSpPr>
              <a:grpSpLocks noChangeAspect="true"/>
            </p:cNvGrpSpPr>
            <p:nvPr/>
          </p:nvGrpSpPr>
          <p:grpSpPr>
            <a:xfrm rot="0">
              <a:off x="11825063" y="19876"/>
              <a:ext cx="4352905" cy="4352888"/>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942" r="0" b="-942"/>
                </a:stretch>
              </a:blipFill>
            </p:spPr>
          </p:sp>
        </p:grpSp>
        <p:grpSp>
          <p:nvGrpSpPr>
            <p:cNvPr name="Group 16" id="16"/>
            <p:cNvGrpSpPr>
              <a:grpSpLocks noChangeAspect="true"/>
            </p:cNvGrpSpPr>
            <p:nvPr/>
          </p:nvGrpSpPr>
          <p:grpSpPr>
            <a:xfrm rot="0">
              <a:off x="17579235" y="0"/>
              <a:ext cx="4352905" cy="4352888"/>
              <a:chOff x="0" y="0"/>
              <a:chExt cx="6350000" cy="6349975"/>
            </a:xfrm>
          </p:grpSpPr>
          <p:sp>
            <p:nvSpPr>
              <p:cNvPr name="Freeform 17" id="1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955" r="0" b="-955"/>
                </a:stretch>
              </a:blipFill>
            </p:spPr>
          </p:sp>
        </p:grpSp>
      </p:grpSp>
      <p:sp>
        <p:nvSpPr>
          <p:cNvPr name="Freeform 18" id="18"/>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3"/>
            <a:stretch>
              <a:fillRect l="-141339" t="-79679" r="-24689" b="-80971"/>
            </a:stretch>
          </a:blipFill>
        </p:spPr>
      </p:sp>
      <p:sp>
        <p:nvSpPr>
          <p:cNvPr name="Freeform 19" id="19"/>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20" id="20"/>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21" id="21"/>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3"/>
            <a:stretch>
              <a:fillRect l="-677507" t="-192267" r="-452731" b="0"/>
            </a:stretch>
          </a:blipFill>
        </p:spPr>
      </p:sp>
      <p:sp>
        <p:nvSpPr>
          <p:cNvPr name="Freeform 22" id="22"/>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3"/>
            <a:stretch>
              <a:fillRect l="-677507" t="-192267" r="-452731" b="0"/>
            </a:stretch>
          </a:blipFill>
        </p:spPr>
      </p:sp>
      <p:sp>
        <p:nvSpPr>
          <p:cNvPr name="Freeform 23" id="23"/>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3"/>
            <a:stretch>
              <a:fillRect l="-141339" t="-79679" r="-24689" b="-80971"/>
            </a:stretch>
          </a:blipFill>
        </p:spPr>
      </p:sp>
      <p:sp>
        <p:nvSpPr>
          <p:cNvPr name="Freeform 24" id="24"/>
          <p:cNvSpPr/>
          <p:nvPr/>
        </p:nvSpPr>
        <p:spPr>
          <a:xfrm flipH="false" flipV="false" rot="0">
            <a:off x="10492588" y="4295172"/>
            <a:ext cx="1399178" cy="1737128"/>
          </a:xfrm>
          <a:custGeom>
            <a:avLst/>
            <a:gdLst/>
            <a:ahLst/>
            <a:cxnLst/>
            <a:rect r="r" b="b" t="t" l="l"/>
            <a:pathLst>
              <a:path h="1737128" w="1399178">
                <a:moveTo>
                  <a:pt x="0" y="0"/>
                </a:moveTo>
                <a:lnTo>
                  <a:pt x="1399177" y="0"/>
                </a:lnTo>
                <a:lnTo>
                  <a:pt x="1399177" y="1737129"/>
                </a:lnTo>
                <a:lnTo>
                  <a:pt x="0" y="17371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6177050" y="4295172"/>
            <a:ext cx="1522356" cy="1737128"/>
          </a:xfrm>
          <a:custGeom>
            <a:avLst/>
            <a:gdLst/>
            <a:ahLst/>
            <a:cxnLst/>
            <a:rect r="r" b="b" t="t" l="l"/>
            <a:pathLst>
              <a:path h="1737128" w="1522356">
                <a:moveTo>
                  <a:pt x="0" y="0"/>
                </a:moveTo>
                <a:lnTo>
                  <a:pt x="1522356" y="0"/>
                </a:lnTo>
                <a:lnTo>
                  <a:pt x="1522356" y="1737129"/>
                </a:lnTo>
                <a:lnTo>
                  <a:pt x="0" y="17371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14684947" y="4295172"/>
            <a:ext cx="1430762" cy="1737128"/>
          </a:xfrm>
          <a:custGeom>
            <a:avLst/>
            <a:gdLst/>
            <a:ahLst/>
            <a:cxnLst/>
            <a:rect r="r" b="b" t="t" l="l"/>
            <a:pathLst>
              <a:path h="1737128" w="1430762">
                <a:moveTo>
                  <a:pt x="0" y="0"/>
                </a:moveTo>
                <a:lnTo>
                  <a:pt x="1430762" y="0"/>
                </a:lnTo>
                <a:lnTo>
                  <a:pt x="1430762" y="1737129"/>
                </a:lnTo>
                <a:lnTo>
                  <a:pt x="0" y="17371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877192" y="4295172"/>
            <a:ext cx="1396019" cy="1737128"/>
          </a:xfrm>
          <a:custGeom>
            <a:avLst/>
            <a:gdLst/>
            <a:ahLst/>
            <a:cxnLst/>
            <a:rect r="r" b="b" t="t" l="l"/>
            <a:pathLst>
              <a:path h="1737128" w="1396019">
                <a:moveTo>
                  <a:pt x="0" y="0"/>
                </a:moveTo>
                <a:lnTo>
                  <a:pt x="1396020" y="0"/>
                </a:lnTo>
                <a:lnTo>
                  <a:pt x="1396020" y="1737129"/>
                </a:lnTo>
                <a:lnTo>
                  <a:pt x="0" y="173712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1811331">
            <a:off x="15836549" y="304700"/>
            <a:ext cx="1503718" cy="2697253"/>
          </a:xfrm>
          <a:custGeom>
            <a:avLst/>
            <a:gdLst/>
            <a:ahLst/>
            <a:cxnLst/>
            <a:rect r="r" b="b" t="t" l="l"/>
            <a:pathLst>
              <a:path h="2697253" w="1503718">
                <a:moveTo>
                  <a:pt x="0" y="0"/>
                </a:moveTo>
                <a:lnTo>
                  <a:pt x="1503718" y="0"/>
                </a:lnTo>
                <a:lnTo>
                  <a:pt x="1503718" y="2697253"/>
                </a:lnTo>
                <a:lnTo>
                  <a:pt x="0" y="2697253"/>
                </a:lnTo>
                <a:lnTo>
                  <a:pt x="0" y="0"/>
                </a:lnTo>
                <a:close/>
              </a:path>
            </a:pathLst>
          </a:custGeom>
          <a:blipFill>
            <a:blip r:embed="rId16"/>
            <a:stretch>
              <a:fillRect l="0" t="0" r="0" b="0"/>
            </a:stretch>
          </a:blipFill>
        </p:spPr>
      </p:sp>
      <p:sp>
        <p:nvSpPr>
          <p:cNvPr name="Freeform 29" id="29"/>
          <p:cNvSpPr/>
          <p:nvPr/>
        </p:nvSpPr>
        <p:spPr>
          <a:xfrm flipH="false" flipV="false" rot="0">
            <a:off x="-624099" y="8371826"/>
            <a:ext cx="2691469" cy="1974865"/>
          </a:xfrm>
          <a:custGeom>
            <a:avLst/>
            <a:gdLst/>
            <a:ahLst/>
            <a:cxnLst/>
            <a:rect r="r" b="b" t="t" l="l"/>
            <a:pathLst>
              <a:path h="1974865" w="2691469">
                <a:moveTo>
                  <a:pt x="0" y="0"/>
                </a:moveTo>
                <a:lnTo>
                  <a:pt x="2691468" y="0"/>
                </a:lnTo>
                <a:lnTo>
                  <a:pt x="2691468" y="1974865"/>
                </a:lnTo>
                <a:lnTo>
                  <a:pt x="0" y="1974865"/>
                </a:lnTo>
                <a:lnTo>
                  <a:pt x="0" y="0"/>
                </a:lnTo>
                <a:close/>
              </a:path>
            </a:pathLst>
          </a:custGeom>
          <a:blipFill>
            <a:blip r:embed="rId17"/>
            <a:stretch>
              <a:fillRect l="0" t="0" r="0" b="0"/>
            </a:stretch>
          </a:blipFill>
        </p:spPr>
      </p:sp>
      <p:sp>
        <p:nvSpPr>
          <p:cNvPr name="Freeform 30" id="30"/>
          <p:cNvSpPr/>
          <p:nvPr/>
        </p:nvSpPr>
        <p:spPr>
          <a:xfrm flipH="false" flipV="false" rot="-5946743">
            <a:off x="16384046" y="8140089"/>
            <a:ext cx="3064815" cy="3304383"/>
          </a:xfrm>
          <a:custGeom>
            <a:avLst/>
            <a:gdLst/>
            <a:ahLst/>
            <a:cxnLst/>
            <a:rect r="r" b="b" t="t" l="l"/>
            <a:pathLst>
              <a:path h="3304383" w="3064815">
                <a:moveTo>
                  <a:pt x="0" y="0"/>
                </a:moveTo>
                <a:lnTo>
                  <a:pt x="3064815" y="0"/>
                </a:lnTo>
                <a:lnTo>
                  <a:pt x="3064815" y="3304383"/>
                </a:lnTo>
                <a:lnTo>
                  <a:pt x="0" y="3304383"/>
                </a:lnTo>
                <a:lnTo>
                  <a:pt x="0" y="0"/>
                </a:lnTo>
                <a:close/>
              </a:path>
            </a:pathLst>
          </a:custGeom>
          <a:blipFill>
            <a:blip r:embed="rId18"/>
            <a:stretch>
              <a:fillRect l="0" t="0" r="0" b="0"/>
            </a:stretch>
          </a:blipFill>
        </p:spPr>
      </p:sp>
      <p:sp>
        <p:nvSpPr>
          <p:cNvPr name="Freeform 31" id="31"/>
          <p:cNvSpPr/>
          <p:nvPr/>
        </p:nvSpPr>
        <p:spPr>
          <a:xfrm flipH="false" flipV="false" rot="-818752">
            <a:off x="569191" y="582135"/>
            <a:ext cx="1471665" cy="1674726"/>
          </a:xfrm>
          <a:custGeom>
            <a:avLst/>
            <a:gdLst/>
            <a:ahLst/>
            <a:cxnLst/>
            <a:rect r="r" b="b" t="t" l="l"/>
            <a:pathLst>
              <a:path h="1674726" w="1471665">
                <a:moveTo>
                  <a:pt x="0" y="0"/>
                </a:moveTo>
                <a:lnTo>
                  <a:pt x="1471665" y="0"/>
                </a:lnTo>
                <a:lnTo>
                  <a:pt x="1471665" y="1674726"/>
                </a:lnTo>
                <a:lnTo>
                  <a:pt x="0" y="1674726"/>
                </a:lnTo>
                <a:lnTo>
                  <a:pt x="0" y="0"/>
                </a:lnTo>
                <a:close/>
              </a:path>
            </a:pathLst>
          </a:custGeom>
          <a:blipFill>
            <a:blip r:embed="rId19"/>
            <a:stretch>
              <a:fillRect l="0" t="0" r="0" b="0"/>
            </a:stretch>
          </a:blipFill>
        </p:spPr>
      </p:sp>
      <p:sp>
        <p:nvSpPr>
          <p:cNvPr name="Freeform 32" id="32"/>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3"/>
            <a:stretch>
              <a:fillRect l="-201985" t="-192267" r="-64785"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49535" y="-5038611"/>
            <a:ext cx="31066040" cy="15439911"/>
          </a:xfrm>
          <a:custGeom>
            <a:avLst/>
            <a:gdLst/>
            <a:ahLst/>
            <a:cxnLst/>
            <a:rect r="r" b="b" t="t" l="l"/>
            <a:pathLst>
              <a:path h="15439911" w="31066040">
                <a:moveTo>
                  <a:pt x="0" y="0"/>
                </a:moveTo>
                <a:lnTo>
                  <a:pt x="31066041" y="0"/>
                </a:lnTo>
                <a:lnTo>
                  <a:pt x="31066041" y="15439911"/>
                </a:lnTo>
                <a:lnTo>
                  <a:pt x="0" y="1543991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24841" y="1886898"/>
            <a:ext cx="1043831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Introduction</a:t>
            </a:r>
          </a:p>
        </p:txBody>
      </p:sp>
      <p:sp>
        <p:nvSpPr>
          <p:cNvPr name="Freeform 4" id="4"/>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5" id="5"/>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6" id="6"/>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7" id="7"/>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9" id="9"/>
          <p:cNvSpPr/>
          <p:nvPr/>
        </p:nvSpPr>
        <p:spPr>
          <a:xfrm flipH="false" flipV="false" rot="0">
            <a:off x="9547118" y="2585150"/>
            <a:ext cx="12648461" cy="12648461"/>
          </a:xfrm>
          <a:custGeom>
            <a:avLst/>
            <a:gdLst/>
            <a:ahLst/>
            <a:cxnLst/>
            <a:rect r="r" b="b" t="t" l="l"/>
            <a:pathLst>
              <a:path h="12648461" w="12648461">
                <a:moveTo>
                  <a:pt x="0" y="0"/>
                </a:moveTo>
                <a:lnTo>
                  <a:pt x="12648461" y="0"/>
                </a:lnTo>
                <a:lnTo>
                  <a:pt x="12648461" y="12648461"/>
                </a:lnTo>
                <a:lnTo>
                  <a:pt x="0" y="12648461"/>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11" id="11"/>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2" id="12"/>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3" id="13"/>
          <p:cNvSpPr/>
          <p:nvPr/>
        </p:nvSpPr>
        <p:spPr>
          <a:xfrm flipH="true" flipV="false" rot="0">
            <a:off x="392410" y="5813427"/>
            <a:ext cx="2917313" cy="3924637"/>
          </a:xfrm>
          <a:custGeom>
            <a:avLst/>
            <a:gdLst/>
            <a:ahLst/>
            <a:cxnLst/>
            <a:rect r="r" b="b" t="t" l="l"/>
            <a:pathLst>
              <a:path h="3924637" w="2917313">
                <a:moveTo>
                  <a:pt x="2917314" y="0"/>
                </a:moveTo>
                <a:lnTo>
                  <a:pt x="0" y="0"/>
                </a:lnTo>
                <a:lnTo>
                  <a:pt x="0" y="3924636"/>
                </a:lnTo>
                <a:lnTo>
                  <a:pt x="2917314" y="3924636"/>
                </a:lnTo>
                <a:lnTo>
                  <a:pt x="2917314" y="0"/>
                </a:lnTo>
                <a:close/>
              </a:path>
            </a:pathLst>
          </a:custGeom>
          <a:blipFill>
            <a:blip r:embed="rId7"/>
            <a:stretch>
              <a:fillRect l="0" t="0" r="0" b="0"/>
            </a:stretch>
          </a:blipFill>
        </p:spPr>
      </p:sp>
      <p:sp>
        <p:nvSpPr>
          <p:cNvPr name="Freeform 14" id="14"/>
          <p:cNvSpPr/>
          <p:nvPr/>
        </p:nvSpPr>
        <p:spPr>
          <a:xfrm flipH="false" flipV="false" rot="-1213782">
            <a:off x="13354319" y="7102488"/>
            <a:ext cx="4267811" cy="2121770"/>
          </a:xfrm>
          <a:custGeom>
            <a:avLst/>
            <a:gdLst/>
            <a:ahLst/>
            <a:cxnLst/>
            <a:rect r="r" b="b" t="t" l="l"/>
            <a:pathLst>
              <a:path h="2121770" w="4267811">
                <a:moveTo>
                  <a:pt x="0" y="0"/>
                </a:moveTo>
                <a:lnTo>
                  <a:pt x="4267811" y="0"/>
                </a:lnTo>
                <a:lnTo>
                  <a:pt x="4267811" y="2121770"/>
                </a:lnTo>
                <a:lnTo>
                  <a:pt x="0" y="2121770"/>
                </a:lnTo>
                <a:lnTo>
                  <a:pt x="0" y="0"/>
                </a:lnTo>
                <a:close/>
              </a:path>
            </a:pathLst>
          </a:custGeom>
          <a:blipFill>
            <a:blip r:embed="rId8"/>
            <a:stretch>
              <a:fillRect l="0" t="0" r="0" b="0"/>
            </a:stretch>
          </a:blipFill>
        </p:spPr>
      </p:sp>
      <p:sp>
        <p:nvSpPr>
          <p:cNvPr name="Freeform 15" id="15"/>
          <p:cNvSpPr/>
          <p:nvPr/>
        </p:nvSpPr>
        <p:spPr>
          <a:xfrm flipH="false" flipV="false" rot="922257">
            <a:off x="655876" y="589033"/>
            <a:ext cx="1604291" cy="3282437"/>
          </a:xfrm>
          <a:custGeom>
            <a:avLst/>
            <a:gdLst/>
            <a:ahLst/>
            <a:cxnLst/>
            <a:rect r="r" b="b" t="t" l="l"/>
            <a:pathLst>
              <a:path h="3282437" w="1604291">
                <a:moveTo>
                  <a:pt x="0" y="0"/>
                </a:moveTo>
                <a:lnTo>
                  <a:pt x="1604291" y="0"/>
                </a:lnTo>
                <a:lnTo>
                  <a:pt x="1604291" y="3282437"/>
                </a:lnTo>
                <a:lnTo>
                  <a:pt x="0" y="3282437"/>
                </a:lnTo>
                <a:lnTo>
                  <a:pt x="0" y="0"/>
                </a:lnTo>
                <a:close/>
              </a:path>
            </a:pathLst>
          </a:custGeom>
          <a:blipFill>
            <a:blip r:embed="rId9"/>
            <a:stretch>
              <a:fillRect l="0" t="0" r="0" b="0"/>
            </a:stretch>
          </a:blipFill>
        </p:spPr>
      </p:sp>
      <p:sp>
        <p:nvSpPr>
          <p:cNvPr name="Freeform 16" id="16"/>
          <p:cNvSpPr/>
          <p:nvPr/>
        </p:nvSpPr>
        <p:spPr>
          <a:xfrm flipH="false" flipV="false" rot="-5400000">
            <a:off x="14924860" y="361094"/>
            <a:ext cx="3467680" cy="3008212"/>
          </a:xfrm>
          <a:custGeom>
            <a:avLst/>
            <a:gdLst/>
            <a:ahLst/>
            <a:cxnLst/>
            <a:rect r="r" b="b" t="t" l="l"/>
            <a:pathLst>
              <a:path h="3008212" w="3467680">
                <a:moveTo>
                  <a:pt x="0" y="0"/>
                </a:moveTo>
                <a:lnTo>
                  <a:pt x="3467679" y="0"/>
                </a:lnTo>
                <a:lnTo>
                  <a:pt x="3467679" y="3008212"/>
                </a:lnTo>
                <a:lnTo>
                  <a:pt x="0" y="3008212"/>
                </a:lnTo>
                <a:lnTo>
                  <a:pt x="0" y="0"/>
                </a:lnTo>
                <a:close/>
              </a:path>
            </a:pathLst>
          </a:custGeom>
          <a:blipFill>
            <a:blip r:embed="rId10"/>
            <a:stretch>
              <a:fillRect l="0" t="0" r="0" b="0"/>
            </a:stretch>
          </a:blipFill>
        </p:spPr>
      </p:sp>
      <p:grpSp>
        <p:nvGrpSpPr>
          <p:cNvPr name="Group 17" id="17"/>
          <p:cNvGrpSpPr>
            <a:grpSpLocks noChangeAspect="true"/>
          </p:cNvGrpSpPr>
          <p:nvPr/>
        </p:nvGrpSpPr>
        <p:grpSpPr>
          <a:xfrm rot="0">
            <a:off x="12262460" y="5300507"/>
            <a:ext cx="7217777" cy="7217748"/>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0" t="-12500" r="0" b="-12500"/>
              </a:stretch>
            </a:blipFill>
          </p:spPr>
        </p:sp>
      </p:grpSp>
      <p:sp>
        <p:nvSpPr>
          <p:cNvPr name="TextBox 19" id="19"/>
          <p:cNvSpPr txBox="true"/>
          <p:nvPr/>
        </p:nvSpPr>
        <p:spPr>
          <a:xfrm rot="0">
            <a:off x="4009384" y="4121450"/>
            <a:ext cx="10675562" cy="331728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Lorem ipsum dolor sit amet, consectetur adipiscing elit, sed do eiusmod tempor incididunt ut labore et dolore magna aliqua. Ut enim ad minim veniam, quis nostrud exercitation ullamco </a:t>
            </a:r>
          </a:p>
          <a:p>
            <a:pPr algn="l">
              <a:lnSpc>
                <a:spcPts val="4200"/>
              </a:lnSpc>
            </a:pPr>
            <a:r>
              <a:rPr lang="en-US" sz="3000">
                <a:solidFill>
                  <a:srgbClr val="F1F9FD"/>
                </a:solidFill>
                <a:latin typeface="More Sugar Thin"/>
                <a:ea typeface="More Sugar Thin"/>
                <a:cs typeface="More Sugar Thin"/>
                <a:sym typeface="More Sugar Thin"/>
              </a:rPr>
              <a:t>laboris nisi ut aliquip ex ea commodo consequat.</a:t>
            </a:r>
            <a:r>
              <a:rPr lang="en-US" sz="3000">
                <a:solidFill>
                  <a:srgbClr val="F1F9FD"/>
                </a:solidFill>
                <a:latin typeface="More Sugar Thin"/>
                <a:ea typeface="More Sugar Thin"/>
                <a:cs typeface="More Sugar Thin"/>
                <a:sym typeface="More Sugar Thin"/>
              </a:rPr>
              <a:t> </a:t>
            </a:r>
          </a:p>
          <a:p>
            <a:pPr algn="l">
              <a:lnSpc>
                <a:spcPts val="4200"/>
              </a:lnSpc>
            </a:pPr>
            <a:r>
              <a:rPr lang="en-US" sz="3000">
                <a:solidFill>
                  <a:srgbClr val="F1F9FD"/>
                </a:solidFill>
                <a:latin typeface="More Sugar Thin"/>
                <a:ea typeface="More Sugar Thin"/>
                <a:cs typeface="More Sugar Thin"/>
                <a:sym typeface="More Sugar Thin"/>
              </a:rPr>
              <a:t>Duis aute irure dolor in reprehenderit in voluptate </a:t>
            </a:r>
          </a:p>
          <a:p>
            <a:pPr algn="l">
              <a:lnSpc>
                <a:spcPts val="4200"/>
              </a:lnSpc>
            </a:pPr>
            <a:r>
              <a:rPr lang="en-US" sz="3000">
                <a:solidFill>
                  <a:srgbClr val="F1F9FD"/>
                </a:solidFill>
                <a:latin typeface="More Sugar Thin"/>
                <a:ea typeface="More Sugar Thin"/>
                <a:cs typeface="More Sugar Thin"/>
                <a:sym typeface="More Sugar Thin"/>
              </a:rPr>
              <a:t>velit esse cillum dolore eu fugiat nulla pariatur.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0191926" cy="14918195"/>
          </a:xfrm>
          <a:custGeom>
            <a:avLst/>
            <a:gdLst/>
            <a:ahLst/>
            <a:cxnLst/>
            <a:rect r="r" b="b" t="t" l="l"/>
            <a:pathLst>
              <a:path h="14918195" w="20191926">
                <a:moveTo>
                  <a:pt x="0" y="0"/>
                </a:moveTo>
                <a:lnTo>
                  <a:pt x="20191926" y="0"/>
                </a:lnTo>
                <a:lnTo>
                  <a:pt x="20191926" y="14918195"/>
                </a:lnTo>
                <a:lnTo>
                  <a:pt x="0" y="14918195"/>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8" id="8"/>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9" id="9"/>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0" id="10"/>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1" id="11"/>
          <p:cNvSpPr/>
          <p:nvPr/>
        </p:nvSpPr>
        <p:spPr>
          <a:xfrm flipH="false" flipV="false" rot="0">
            <a:off x="14684947" y="7446666"/>
            <a:ext cx="4466540" cy="4114800"/>
          </a:xfrm>
          <a:custGeom>
            <a:avLst/>
            <a:gdLst/>
            <a:ahLst/>
            <a:cxnLst/>
            <a:rect r="r" b="b" t="t" l="l"/>
            <a:pathLst>
              <a:path h="4114800" w="4466540">
                <a:moveTo>
                  <a:pt x="0" y="0"/>
                </a:moveTo>
                <a:lnTo>
                  <a:pt x="4466540" y="0"/>
                </a:lnTo>
                <a:lnTo>
                  <a:pt x="4466540" y="4114800"/>
                </a:lnTo>
                <a:lnTo>
                  <a:pt x="0" y="4114800"/>
                </a:lnTo>
                <a:lnTo>
                  <a:pt x="0" y="0"/>
                </a:lnTo>
                <a:close/>
              </a:path>
            </a:pathLst>
          </a:custGeom>
          <a:blipFill>
            <a:blip r:embed="rId5"/>
            <a:stretch>
              <a:fillRect l="0" t="0" r="0" b="0"/>
            </a:stretch>
          </a:blipFill>
        </p:spPr>
      </p:sp>
      <p:sp>
        <p:nvSpPr>
          <p:cNvPr name="Freeform 12" id="12"/>
          <p:cNvSpPr/>
          <p:nvPr/>
        </p:nvSpPr>
        <p:spPr>
          <a:xfrm flipH="false" flipV="false" rot="-6737976">
            <a:off x="-922735" y="7579214"/>
            <a:ext cx="4379120" cy="3849704"/>
          </a:xfrm>
          <a:custGeom>
            <a:avLst/>
            <a:gdLst/>
            <a:ahLst/>
            <a:cxnLst/>
            <a:rect r="r" b="b" t="t" l="l"/>
            <a:pathLst>
              <a:path h="3849704" w="4379120">
                <a:moveTo>
                  <a:pt x="0" y="0"/>
                </a:moveTo>
                <a:lnTo>
                  <a:pt x="4379120" y="0"/>
                </a:lnTo>
                <a:lnTo>
                  <a:pt x="4379120" y="3849704"/>
                </a:lnTo>
                <a:lnTo>
                  <a:pt x="0" y="3849704"/>
                </a:lnTo>
                <a:lnTo>
                  <a:pt x="0" y="0"/>
                </a:lnTo>
                <a:close/>
              </a:path>
            </a:pathLst>
          </a:custGeom>
          <a:blipFill>
            <a:blip r:embed="rId6"/>
            <a:stretch>
              <a:fillRect l="0" t="0" r="0" b="0"/>
            </a:stretch>
          </a:blipFill>
        </p:spPr>
      </p:sp>
      <p:sp>
        <p:nvSpPr>
          <p:cNvPr name="TextBox 13" id="13"/>
          <p:cNvSpPr txBox="true"/>
          <p:nvPr/>
        </p:nvSpPr>
        <p:spPr>
          <a:xfrm rot="0">
            <a:off x="3133407" y="2261320"/>
            <a:ext cx="12021187" cy="1717577"/>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Background</a:t>
            </a:r>
            <a:r>
              <a:rPr lang="en-US" sz="9999">
                <a:solidFill>
                  <a:srgbClr val="F1F9FD"/>
                </a:solidFill>
                <a:latin typeface="More Sugar"/>
                <a:ea typeface="More Sugar"/>
                <a:cs typeface="More Sugar"/>
                <a:sym typeface="More Sugar"/>
              </a:rPr>
              <a:t> </a:t>
            </a:r>
          </a:p>
        </p:txBody>
      </p:sp>
      <p:sp>
        <p:nvSpPr>
          <p:cNvPr name="TextBox 14" id="14"/>
          <p:cNvSpPr txBox="true"/>
          <p:nvPr/>
        </p:nvSpPr>
        <p:spPr>
          <a:xfrm rot="0">
            <a:off x="4043464" y="4421603"/>
            <a:ext cx="10201072" cy="3317280"/>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ea typeface="More Sugar Thin"/>
                <a:cs typeface="More Sugar Thin"/>
                <a:sym typeface="More Sugar Thin"/>
              </a:rPr>
              <a:t>Lorem ipsum dolor sit amet, consectetur adipiscing elit, sed do eiusmod tempor incididunt ut labore et dolore magna aliqua. Ut enim ad minim veniam, quis nostrud exercitation ullamco laboris nisi ut aliquip ex ea commodo consequat.</a:t>
            </a:r>
            <a:r>
              <a:rPr lang="en-US" sz="3000">
                <a:solidFill>
                  <a:srgbClr val="F1F9FD"/>
                </a:solidFill>
                <a:latin typeface="More Sugar Thin"/>
                <a:ea typeface="More Sugar Thin"/>
                <a:cs typeface="More Sugar Thin"/>
                <a:sym typeface="More Sugar Thin"/>
              </a:rPr>
              <a:t> Duis aute irure dolor in reprehenderit in voluptate velit esse cillum dolore eu fugiat nulla pariatur.</a:t>
            </a:r>
          </a:p>
        </p:txBody>
      </p:sp>
      <p:sp>
        <p:nvSpPr>
          <p:cNvPr name="Freeform 15" id="15"/>
          <p:cNvSpPr/>
          <p:nvPr/>
        </p:nvSpPr>
        <p:spPr>
          <a:xfrm flipH="false" flipV="false" rot="0">
            <a:off x="652621" y="1653327"/>
            <a:ext cx="2136515" cy="2911775"/>
          </a:xfrm>
          <a:custGeom>
            <a:avLst/>
            <a:gdLst/>
            <a:ahLst/>
            <a:cxnLst/>
            <a:rect r="r" b="b" t="t" l="l"/>
            <a:pathLst>
              <a:path h="2911775" w="2136515">
                <a:moveTo>
                  <a:pt x="0" y="0"/>
                </a:moveTo>
                <a:lnTo>
                  <a:pt x="2136515" y="0"/>
                </a:lnTo>
                <a:lnTo>
                  <a:pt x="2136515" y="2911774"/>
                </a:lnTo>
                <a:lnTo>
                  <a:pt x="0" y="2911774"/>
                </a:lnTo>
                <a:lnTo>
                  <a:pt x="0" y="0"/>
                </a:lnTo>
                <a:close/>
              </a:path>
            </a:pathLst>
          </a:custGeom>
          <a:blipFill>
            <a:blip r:embed="rId7"/>
            <a:stretch>
              <a:fillRect l="0" t="0" r="0" b="0"/>
            </a:stretch>
          </a:blipFill>
        </p:spPr>
      </p:sp>
      <p:sp>
        <p:nvSpPr>
          <p:cNvPr name="Freeform 16" id="16"/>
          <p:cNvSpPr/>
          <p:nvPr/>
        </p:nvSpPr>
        <p:spPr>
          <a:xfrm flipH="false" flipV="false" rot="1053374">
            <a:off x="14548029" y="1925432"/>
            <a:ext cx="2844618" cy="2677496"/>
          </a:xfrm>
          <a:custGeom>
            <a:avLst/>
            <a:gdLst/>
            <a:ahLst/>
            <a:cxnLst/>
            <a:rect r="r" b="b" t="t" l="l"/>
            <a:pathLst>
              <a:path h="2677496" w="2844618">
                <a:moveTo>
                  <a:pt x="0" y="0"/>
                </a:moveTo>
                <a:lnTo>
                  <a:pt x="2844618" y="0"/>
                </a:lnTo>
                <a:lnTo>
                  <a:pt x="2844618" y="2677496"/>
                </a:lnTo>
                <a:lnTo>
                  <a:pt x="0" y="2677496"/>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210386" y="528705"/>
            <a:ext cx="22708773" cy="9229589"/>
          </a:xfrm>
          <a:custGeom>
            <a:avLst/>
            <a:gdLst/>
            <a:ahLst/>
            <a:cxnLst/>
            <a:rect r="r" b="b" t="t" l="l"/>
            <a:pathLst>
              <a:path h="9229589" w="22708773">
                <a:moveTo>
                  <a:pt x="0" y="0"/>
                </a:moveTo>
                <a:lnTo>
                  <a:pt x="22708772" y="0"/>
                </a:lnTo>
                <a:lnTo>
                  <a:pt x="22708772" y="9229590"/>
                </a:lnTo>
                <a:lnTo>
                  <a:pt x="0" y="9229590"/>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9" id="9"/>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0" id="10"/>
          <p:cNvSpPr/>
          <p:nvPr/>
        </p:nvSpPr>
        <p:spPr>
          <a:xfrm flipH="true" flipV="true" rot="844515">
            <a:off x="4583763" y="6853227"/>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11" id="11"/>
          <p:cNvSpPr/>
          <p:nvPr/>
        </p:nvSpPr>
        <p:spPr>
          <a:xfrm flipH="false" flipV="false" rot="0">
            <a:off x="1458778" y="6718296"/>
            <a:ext cx="1095830" cy="1096744"/>
          </a:xfrm>
          <a:custGeom>
            <a:avLst/>
            <a:gdLst/>
            <a:ahLst/>
            <a:cxnLst/>
            <a:rect r="r" b="b" t="t" l="l"/>
            <a:pathLst>
              <a:path h="1096744" w="1095830">
                <a:moveTo>
                  <a:pt x="0" y="0"/>
                </a:moveTo>
                <a:lnTo>
                  <a:pt x="1095830" y="0"/>
                </a:lnTo>
                <a:lnTo>
                  <a:pt x="1095830" y="1096744"/>
                </a:lnTo>
                <a:lnTo>
                  <a:pt x="0" y="1096744"/>
                </a:lnTo>
                <a:lnTo>
                  <a:pt x="0" y="0"/>
                </a:lnTo>
                <a:close/>
              </a:path>
            </a:pathLst>
          </a:custGeom>
          <a:blipFill>
            <a:blip r:embed="rId5"/>
            <a:stretch>
              <a:fillRect l="0" t="0" r="0" b="0"/>
            </a:stretch>
          </a:blipFill>
        </p:spPr>
      </p:sp>
      <p:sp>
        <p:nvSpPr>
          <p:cNvPr name="Freeform 12" id="12"/>
          <p:cNvSpPr/>
          <p:nvPr/>
        </p:nvSpPr>
        <p:spPr>
          <a:xfrm flipH="false" flipV="false" rot="0">
            <a:off x="9637782" y="6669197"/>
            <a:ext cx="1119126" cy="1096744"/>
          </a:xfrm>
          <a:custGeom>
            <a:avLst/>
            <a:gdLst/>
            <a:ahLst/>
            <a:cxnLst/>
            <a:rect r="r" b="b" t="t" l="l"/>
            <a:pathLst>
              <a:path h="1096744" w="1119126">
                <a:moveTo>
                  <a:pt x="0" y="0"/>
                </a:moveTo>
                <a:lnTo>
                  <a:pt x="1119127" y="0"/>
                </a:lnTo>
                <a:lnTo>
                  <a:pt x="1119127" y="1096744"/>
                </a:lnTo>
                <a:lnTo>
                  <a:pt x="0" y="1096744"/>
                </a:lnTo>
                <a:lnTo>
                  <a:pt x="0" y="0"/>
                </a:lnTo>
                <a:close/>
              </a:path>
            </a:pathLst>
          </a:custGeom>
          <a:blipFill>
            <a:blip r:embed="rId6"/>
            <a:stretch>
              <a:fillRect l="0" t="0" r="0" b="0"/>
            </a:stretch>
          </a:blipFill>
        </p:spPr>
      </p:sp>
      <p:sp>
        <p:nvSpPr>
          <p:cNvPr name="Freeform 13" id="13"/>
          <p:cNvSpPr/>
          <p:nvPr/>
        </p:nvSpPr>
        <p:spPr>
          <a:xfrm flipH="false" flipV="false" rot="0">
            <a:off x="9637782" y="3887806"/>
            <a:ext cx="1119126" cy="1078558"/>
          </a:xfrm>
          <a:custGeom>
            <a:avLst/>
            <a:gdLst/>
            <a:ahLst/>
            <a:cxnLst/>
            <a:rect r="r" b="b" t="t" l="l"/>
            <a:pathLst>
              <a:path h="1078558" w="1119126">
                <a:moveTo>
                  <a:pt x="0" y="0"/>
                </a:moveTo>
                <a:lnTo>
                  <a:pt x="1119127" y="0"/>
                </a:lnTo>
                <a:lnTo>
                  <a:pt x="1119127" y="1078558"/>
                </a:lnTo>
                <a:lnTo>
                  <a:pt x="0" y="1078558"/>
                </a:lnTo>
                <a:lnTo>
                  <a:pt x="0" y="0"/>
                </a:lnTo>
                <a:close/>
              </a:path>
            </a:pathLst>
          </a:custGeom>
          <a:blipFill>
            <a:blip r:embed="rId7"/>
            <a:stretch>
              <a:fillRect l="0" t="0" r="0" b="0"/>
            </a:stretch>
          </a:blipFill>
        </p:spPr>
      </p:sp>
      <p:sp>
        <p:nvSpPr>
          <p:cNvPr name="Freeform 14" id="14"/>
          <p:cNvSpPr/>
          <p:nvPr/>
        </p:nvSpPr>
        <p:spPr>
          <a:xfrm flipH="false" flipV="false" rot="0">
            <a:off x="1458778" y="3784578"/>
            <a:ext cx="1095830" cy="1095830"/>
          </a:xfrm>
          <a:custGeom>
            <a:avLst/>
            <a:gdLst/>
            <a:ahLst/>
            <a:cxnLst/>
            <a:rect r="r" b="b" t="t" l="l"/>
            <a:pathLst>
              <a:path h="1095830" w="1095830">
                <a:moveTo>
                  <a:pt x="0" y="0"/>
                </a:moveTo>
                <a:lnTo>
                  <a:pt x="1095830" y="0"/>
                </a:lnTo>
                <a:lnTo>
                  <a:pt x="1095830" y="1095829"/>
                </a:lnTo>
                <a:lnTo>
                  <a:pt x="0" y="1095829"/>
                </a:lnTo>
                <a:lnTo>
                  <a:pt x="0" y="0"/>
                </a:lnTo>
                <a:close/>
              </a:path>
            </a:pathLst>
          </a:custGeom>
          <a:blipFill>
            <a:blip r:embed="rId8"/>
            <a:stretch>
              <a:fillRect l="0" t="0" r="0" b="0"/>
            </a:stretch>
          </a:blipFill>
        </p:spPr>
      </p:sp>
      <p:sp>
        <p:nvSpPr>
          <p:cNvPr name="TextBox 15" id="15"/>
          <p:cNvSpPr txBox="true"/>
          <p:nvPr/>
        </p:nvSpPr>
        <p:spPr>
          <a:xfrm rot="0">
            <a:off x="3133407" y="1321145"/>
            <a:ext cx="1202118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Methods</a:t>
            </a:r>
          </a:p>
        </p:txBody>
      </p:sp>
      <p:sp>
        <p:nvSpPr>
          <p:cNvPr name="TextBox 16" id="16"/>
          <p:cNvSpPr txBox="true"/>
          <p:nvPr/>
        </p:nvSpPr>
        <p:spPr>
          <a:xfrm rot="0">
            <a:off x="3135391" y="3717903"/>
            <a:ext cx="6292983" cy="220834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Lorem ipsum dolor sit amet, consectetur adipiscing elit, sed do eiusmod tempor incididunt ut labore et dolore magna aliqua.</a:t>
            </a:r>
          </a:p>
        </p:txBody>
      </p:sp>
      <p:sp>
        <p:nvSpPr>
          <p:cNvPr name="TextBox 17" id="17"/>
          <p:cNvSpPr txBox="true"/>
          <p:nvPr/>
        </p:nvSpPr>
        <p:spPr>
          <a:xfrm rot="0">
            <a:off x="11063965" y="3717903"/>
            <a:ext cx="6195335" cy="220834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Lorem ipsum dolor sit amet, consectetur adipiscing elit, sed do eiusmod tempor incididunt ut labore et dolore magna aliqua.</a:t>
            </a:r>
          </a:p>
        </p:txBody>
      </p:sp>
      <p:sp>
        <p:nvSpPr>
          <p:cNvPr name="TextBox 18" id="18"/>
          <p:cNvSpPr txBox="true"/>
          <p:nvPr/>
        </p:nvSpPr>
        <p:spPr>
          <a:xfrm rot="0">
            <a:off x="3135391" y="6557485"/>
            <a:ext cx="6292983" cy="220834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Lorem ipsum dolor sit amet, consectetur adipiscing elit, sed do eiusmod tempor incididunt ut labore et dolore magna aliqua.</a:t>
            </a:r>
          </a:p>
        </p:txBody>
      </p:sp>
      <p:sp>
        <p:nvSpPr>
          <p:cNvPr name="TextBox 19" id="19"/>
          <p:cNvSpPr txBox="true"/>
          <p:nvPr/>
        </p:nvSpPr>
        <p:spPr>
          <a:xfrm rot="0">
            <a:off x="11063965" y="6557485"/>
            <a:ext cx="6195335" cy="2208345"/>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Lorem ipsum dolor sit amet, consectetur adipiscing elit, sed do eiusmod tempor incididunt ut labore et dolore magna aliqua.</a:t>
            </a:r>
          </a:p>
        </p:txBody>
      </p:sp>
      <p:sp>
        <p:nvSpPr>
          <p:cNvPr name="TextBox 20" id="20"/>
          <p:cNvSpPr txBox="true"/>
          <p:nvPr/>
        </p:nvSpPr>
        <p:spPr>
          <a:xfrm rot="0">
            <a:off x="1458778" y="3811606"/>
            <a:ext cx="1095830" cy="872993"/>
          </a:xfrm>
          <a:prstGeom prst="rect">
            <a:avLst/>
          </a:prstGeom>
        </p:spPr>
        <p:txBody>
          <a:bodyPr anchor="t" rtlCol="false" tIns="0" lIns="0" bIns="0" rIns="0">
            <a:spAutoFit/>
          </a:bodyPr>
          <a:lstStyle/>
          <a:p>
            <a:pPr algn="ctr">
              <a:lnSpc>
                <a:spcPts val="7000"/>
              </a:lnSpc>
            </a:pPr>
            <a:r>
              <a:rPr lang="en-US" sz="5000">
                <a:solidFill>
                  <a:srgbClr val="F1F9FD"/>
                </a:solidFill>
                <a:latin typeface="More Sugar"/>
                <a:ea typeface="More Sugar"/>
                <a:cs typeface="More Sugar"/>
                <a:sym typeface="More Sugar"/>
              </a:rPr>
              <a:t>1</a:t>
            </a:r>
          </a:p>
        </p:txBody>
      </p:sp>
      <p:sp>
        <p:nvSpPr>
          <p:cNvPr name="TextBox 21" id="21"/>
          <p:cNvSpPr txBox="true"/>
          <p:nvPr/>
        </p:nvSpPr>
        <p:spPr>
          <a:xfrm rot="0">
            <a:off x="9637782" y="3911086"/>
            <a:ext cx="1119126" cy="872993"/>
          </a:xfrm>
          <a:prstGeom prst="rect">
            <a:avLst/>
          </a:prstGeom>
        </p:spPr>
        <p:txBody>
          <a:bodyPr anchor="t" rtlCol="false" tIns="0" lIns="0" bIns="0" rIns="0">
            <a:spAutoFit/>
          </a:bodyPr>
          <a:lstStyle/>
          <a:p>
            <a:pPr algn="ctr">
              <a:lnSpc>
                <a:spcPts val="7000"/>
              </a:lnSpc>
            </a:pPr>
            <a:r>
              <a:rPr lang="en-US" sz="5000">
                <a:solidFill>
                  <a:srgbClr val="F1F9FD"/>
                </a:solidFill>
                <a:latin typeface="More Sugar"/>
                <a:ea typeface="More Sugar"/>
                <a:cs typeface="More Sugar"/>
                <a:sym typeface="More Sugar"/>
              </a:rPr>
              <a:t>2</a:t>
            </a:r>
          </a:p>
        </p:txBody>
      </p:sp>
      <p:sp>
        <p:nvSpPr>
          <p:cNvPr name="TextBox 22" id="22"/>
          <p:cNvSpPr txBox="true"/>
          <p:nvPr/>
        </p:nvSpPr>
        <p:spPr>
          <a:xfrm rot="0">
            <a:off x="1458778" y="6744446"/>
            <a:ext cx="1095830" cy="872993"/>
          </a:xfrm>
          <a:prstGeom prst="rect">
            <a:avLst/>
          </a:prstGeom>
        </p:spPr>
        <p:txBody>
          <a:bodyPr anchor="t" rtlCol="false" tIns="0" lIns="0" bIns="0" rIns="0">
            <a:spAutoFit/>
          </a:bodyPr>
          <a:lstStyle/>
          <a:p>
            <a:pPr algn="ctr">
              <a:lnSpc>
                <a:spcPts val="7000"/>
              </a:lnSpc>
            </a:pPr>
            <a:r>
              <a:rPr lang="en-US" sz="5000">
                <a:solidFill>
                  <a:srgbClr val="F1F9FD"/>
                </a:solidFill>
                <a:latin typeface="More Sugar"/>
                <a:ea typeface="More Sugar"/>
                <a:cs typeface="More Sugar"/>
                <a:sym typeface="More Sugar"/>
              </a:rPr>
              <a:t>3</a:t>
            </a:r>
          </a:p>
        </p:txBody>
      </p:sp>
      <p:sp>
        <p:nvSpPr>
          <p:cNvPr name="TextBox 23" id="23"/>
          <p:cNvSpPr txBox="true"/>
          <p:nvPr/>
        </p:nvSpPr>
        <p:spPr>
          <a:xfrm rot="0">
            <a:off x="9637782" y="6714516"/>
            <a:ext cx="1119126" cy="872993"/>
          </a:xfrm>
          <a:prstGeom prst="rect">
            <a:avLst/>
          </a:prstGeom>
        </p:spPr>
        <p:txBody>
          <a:bodyPr anchor="t" rtlCol="false" tIns="0" lIns="0" bIns="0" rIns="0">
            <a:spAutoFit/>
          </a:bodyPr>
          <a:lstStyle/>
          <a:p>
            <a:pPr algn="ctr">
              <a:lnSpc>
                <a:spcPts val="7000"/>
              </a:lnSpc>
            </a:pPr>
            <a:r>
              <a:rPr lang="en-US" sz="5000">
                <a:solidFill>
                  <a:srgbClr val="F1F9FD"/>
                </a:solidFill>
                <a:latin typeface="More Sugar"/>
                <a:ea typeface="More Sugar"/>
                <a:cs typeface="More Sugar"/>
                <a:sym typeface="More Sugar"/>
              </a:rPr>
              <a:t>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2294731" y="-2426643"/>
            <a:ext cx="13698538" cy="7003378"/>
          </a:xfrm>
          <a:custGeom>
            <a:avLst/>
            <a:gdLst/>
            <a:ahLst/>
            <a:cxnLst/>
            <a:rect r="r" b="b" t="t" l="l"/>
            <a:pathLst>
              <a:path h="7003378" w="13698538">
                <a:moveTo>
                  <a:pt x="0" y="0"/>
                </a:moveTo>
                <a:lnTo>
                  <a:pt x="13698538" y="0"/>
                </a:lnTo>
                <a:lnTo>
                  <a:pt x="13698538" y="7003378"/>
                </a:lnTo>
                <a:lnTo>
                  <a:pt x="0" y="7003378"/>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032120"/>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false" flipV="false" rot="0">
            <a:off x="2735343" y="4883509"/>
            <a:ext cx="10236058" cy="790465"/>
          </a:xfrm>
          <a:custGeom>
            <a:avLst/>
            <a:gdLst/>
            <a:ahLst/>
            <a:cxnLst/>
            <a:rect r="r" b="b" t="t" l="l"/>
            <a:pathLst>
              <a:path h="790465" w="10236058">
                <a:moveTo>
                  <a:pt x="0" y="0"/>
                </a:moveTo>
                <a:lnTo>
                  <a:pt x="10236057" y="0"/>
                </a:lnTo>
                <a:lnTo>
                  <a:pt x="10236057" y="790465"/>
                </a:lnTo>
                <a:lnTo>
                  <a:pt x="0" y="790465"/>
                </a:lnTo>
                <a:lnTo>
                  <a:pt x="0" y="0"/>
                </a:lnTo>
                <a:close/>
              </a:path>
            </a:pathLst>
          </a:custGeom>
          <a:blipFill>
            <a:blip r:embed="rId5">
              <a:extLst>
                <a:ext uri="{96DAC541-7B7A-43D3-8B79-37D633B846F1}">
                  <asvg:svgBlip xmlns:asvg="http://schemas.microsoft.com/office/drawing/2016/SVG/main" r:embed="rId6"/>
                </a:ext>
              </a:extLst>
            </a:blip>
            <a:stretch>
              <a:fillRect l="0" t="0" r="-7384" b="0"/>
            </a:stretch>
          </a:blipFill>
        </p:spPr>
      </p:sp>
      <p:sp>
        <p:nvSpPr>
          <p:cNvPr name="Freeform 7" id="7"/>
          <p:cNvSpPr/>
          <p:nvPr/>
        </p:nvSpPr>
        <p:spPr>
          <a:xfrm flipH="true" flipV="true" rot="844515">
            <a:off x="13242661" y="4554190"/>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8" id="8"/>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9" id="9"/>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10" id="10"/>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1" id="11"/>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Freeform 12" id="12"/>
          <p:cNvSpPr/>
          <p:nvPr/>
        </p:nvSpPr>
        <p:spPr>
          <a:xfrm flipH="false" flipV="false" rot="0">
            <a:off x="2091558" y="4539303"/>
            <a:ext cx="1287570" cy="1134671"/>
          </a:xfrm>
          <a:custGeom>
            <a:avLst/>
            <a:gdLst/>
            <a:ahLst/>
            <a:cxnLst/>
            <a:rect r="r" b="b" t="t" l="l"/>
            <a:pathLst>
              <a:path h="1134671" w="1287570">
                <a:moveTo>
                  <a:pt x="0" y="0"/>
                </a:moveTo>
                <a:lnTo>
                  <a:pt x="1287569" y="0"/>
                </a:lnTo>
                <a:lnTo>
                  <a:pt x="1287569" y="1134671"/>
                </a:lnTo>
                <a:lnTo>
                  <a:pt x="0" y="1134671"/>
                </a:lnTo>
                <a:lnTo>
                  <a:pt x="0" y="0"/>
                </a:lnTo>
                <a:close/>
              </a:path>
            </a:pathLst>
          </a:custGeom>
          <a:blipFill>
            <a:blip r:embed="rId7"/>
            <a:stretch>
              <a:fillRect l="0" t="0" r="0" b="0"/>
            </a:stretch>
          </a:blipFill>
        </p:spPr>
      </p:sp>
      <p:sp>
        <p:nvSpPr>
          <p:cNvPr name="Freeform 13" id="13"/>
          <p:cNvSpPr/>
          <p:nvPr/>
        </p:nvSpPr>
        <p:spPr>
          <a:xfrm flipH="false" flipV="false" rot="0">
            <a:off x="12404500" y="4448783"/>
            <a:ext cx="2526167" cy="1225191"/>
          </a:xfrm>
          <a:custGeom>
            <a:avLst/>
            <a:gdLst/>
            <a:ahLst/>
            <a:cxnLst/>
            <a:rect r="r" b="b" t="t" l="l"/>
            <a:pathLst>
              <a:path h="1225191" w="2526167">
                <a:moveTo>
                  <a:pt x="0" y="0"/>
                </a:moveTo>
                <a:lnTo>
                  <a:pt x="2526167" y="0"/>
                </a:lnTo>
                <a:lnTo>
                  <a:pt x="2526167" y="1225191"/>
                </a:lnTo>
                <a:lnTo>
                  <a:pt x="0" y="1225191"/>
                </a:lnTo>
                <a:lnTo>
                  <a:pt x="0" y="0"/>
                </a:lnTo>
                <a:close/>
              </a:path>
            </a:pathLst>
          </a:custGeom>
          <a:blipFill>
            <a:blip r:embed="rId8"/>
            <a:stretch>
              <a:fillRect l="0" t="0" r="0" b="0"/>
            </a:stretch>
          </a:blipFill>
        </p:spPr>
      </p:sp>
      <p:sp>
        <p:nvSpPr>
          <p:cNvPr name="Freeform 14" id="14"/>
          <p:cNvSpPr/>
          <p:nvPr/>
        </p:nvSpPr>
        <p:spPr>
          <a:xfrm flipH="true" flipV="false" rot="756400">
            <a:off x="7156451" y="4679935"/>
            <a:ext cx="1236819" cy="1139419"/>
          </a:xfrm>
          <a:custGeom>
            <a:avLst/>
            <a:gdLst/>
            <a:ahLst/>
            <a:cxnLst/>
            <a:rect r="r" b="b" t="t" l="l"/>
            <a:pathLst>
              <a:path h="1139419" w="1236819">
                <a:moveTo>
                  <a:pt x="1236818" y="0"/>
                </a:moveTo>
                <a:lnTo>
                  <a:pt x="0" y="0"/>
                </a:lnTo>
                <a:lnTo>
                  <a:pt x="0" y="1139419"/>
                </a:lnTo>
                <a:lnTo>
                  <a:pt x="1236818" y="1139419"/>
                </a:lnTo>
                <a:lnTo>
                  <a:pt x="1236818" y="0"/>
                </a:lnTo>
                <a:close/>
              </a:path>
            </a:pathLst>
          </a:custGeom>
          <a:blipFill>
            <a:blip r:embed="rId9"/>
            <a:stretch>
              <a:fillRect l="0" t="0" r="0" b="0"/>
            </a:stretch>
          </a:blipFill>
        </p:spPr>
      </p:sp>
      <p:sp>
        <p:nvSpPr>
          <p:cNvPr name="Freeform 15" id="15"/>
          <p:cNvSpPr/>
          <p:nvPr/>
        </p:nvSpPr>
        <p:spPr>
          <a:xfrm flipH="false" flipV="false" rot="0">
            <a:off x="-1762570" y="7873888"/>
            <a:ext cx="3880498" cy="3686473"/>
          </a:xfrm>
          <a:custGeom>
            <a:avLst/>
            <a:gdLst/>
            <a:ahLst/>
            <a:cxnLst/>
            <a:rect r="r" b="b" t="t" l="l"/>
            <a:pathLst>
              <a:path h="3686473" w="3880498">
                <a:moveTo>
                  <a:pt x="0" y="0"/>
                </a:moveTo>
                <a:lnTo>
                  <a:pt x="3880498" y="0"/>
                </a:lnTo>
                <a:lnTo>
                  <a:pt x="3880498" y="3686473"/>
                </a:lnTo>
                <a:lnTo>
                  <a:pt x="0" y="3686473"/>
                </a:lnTo>
                <a:lnTo>
                  <a:pt x="0" y="0"/>
                </a:lnTo>
                <a:close/>
              </a:path>
            </a:pathLst>
          </a:custGeom>
          <a:blipFill>
            <a:blip r:embed="rId10"/>
            <a:stretch>
              <a:fillRect l="0" t="0" r="0" b="0"/>
            </a:stretch>
          </a:blipFill>
        </p:spPr>
      </p:sp>
      <p:sp>
        <p:nvSpPr>
          <p:cNvPr name="TextBox 16" id="16"/>
          <p:cNvSpPr txBox="true"/>
          <p:nvPr/>
        </p:nvSpPr>
        <p:spPr>
          <a:xfrm rot="0">
            <a:off x="2117928" y="5962229"/>
            <a:ext cx="4178738" cy="109941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Write an event or milestone</a:t>
            </a:r>
          </a:p>
        </p:txBody>
      </p:sp>
      <p:sp>
        <p:nvSpPr>
          <p:cNvPr name="TextBox 17" id="17"/>
          <p:cNvSpPr txBox="true"/>
          <p:nvPr/>
        </p:nvSpPr>
        <p:spPr>
          <a:xfrm rot="0">
            <a:off x="2117928" y="7347389"/>
            <a:ext cx="3720486" cy="890918"/>
          </a:xfrm>
          <a:prstGeom prst="rect">
            <a:avLst/>
          </a:prstGeom>
        </p:spPr>
        <p:txBody>
          <a:bodyPr anchor="t" rtlCol="false" tIns="0" lIns="0" bIns="0" rIns="0">
            <a:spAutoFit/>
          </a:bodyPr>
          <a:lstStyle/>
          <a:p>
            <a:pPr algn="l">
              <a:lnSpc>
                <a:spcPts val="3499"/>
              </a:lnSpc>
            </a:pPr>
            <a:r>
              <a:rPr lang="en-US" sz="2499">
                <a:solidFill>
                  <a:srgbClr val="F1F9FD"/>
                </a:solidFill>
                <a:latin typeface="More Sugar Thin"/>
                <a:ea typeface="More Sugar Thin"/>
                <a:cs typeface="More Sugar Thin"/>
                <a:sym typeface="More Sugar Thin"/>
              </a:rPr>
              <a:t>Briefly elaborate on what you want to discuss.</a:t>
            </a:r>
            <a:r>
              <a:rPr lang="en-US" sz="2499">
                <a:solidFill>
                  <a:srgbClr val="F1F9FD"/>
                </a:solidFill>
                <a:latin typeface="More Sugar Thin"/>
                <a:ea typeface="More Sugar Thin"/>
                <a:cs typeface="More Sugar Thin"/>
                <a:sym typeface="More Sugar Thin"/>
              </a:rPr>
              <a:t> </a:t>
            </a:r>
          </a:p>
        </p:txBody>
      </p:sp>
      <p:sp>
        <p:nvSpPr>
          <p:cNvPr name="TextBox 18" id="18"/>
          <p:cNvSpPr txBox="true"/>
          <p:nvPr/>
        </p:nvSpPr>
        <p:spPr>
          <a:xfrm rot="0">
            <a:off x="7273982" y="5962229"/>
            <a:ext cx="4178738" cy="109941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Write an event or milestone</a:t>
            </a:r>
          </a:p>
        </p:txBody>
      </p:sp>
      <p:sp>
        <p:nvSpPr>
          <p:cNvPr name="TextBox 19" id="19"/>
          <p:cNvSpPr txBox="true"/>
          <p:nvPr/>
        </p:nvSpPr>
        <p:spPr>
          <a:xfrm rot="0">
            <a:off x="7273982" y="7347389"/>
            <a:ext cx="3720486" cy="890918"/>
          </a:xfrm>
          <a:prstGeom prst="rect">
            <a:avLst/>
          </a:prstGeom>
        </p:spPr>
        <p:txBody>
          <a:bodyPr anchor="t" rtlCol="false" tIns="0" lIns="0" bIns="0" rIns="0">
            <a:spAutoFit/>
          </a:bodyPr>
          <a:lstStyle/>
          <a:p>
            <a:pPr algn="l">
              <a:lnSpc>
                <a:spcPts val="3499"/>
              </a:lnSpc>
            </a:pPr>
            <a:r>
              <a:rPr lang="en-US" sz="2499">
                <a:solidFill>
                  <a:srgbClr val="F1F9FD"/>
                </a:solidFill>
                <a:latin typeface="More Sugar Thin"/>
                <a:ea typeface="More Sugar Thin"/>
                <a:cs typeface="More Sugar Thin"/>
                <a:sym typeface="More Sugar Thin"/>
              </a:rPr>
              <a:t>Briefly elaborate on what you want to discuss.</a:t>
            </a:r>
            <a:r>
              <a:rPr lang="en-US" sz="2499">
                <a:solidFill>
                  <a:srgbClr val="F1F9FD"/>
                </a:solidFill>
                <a:latin typeface="More Sugar Thin"/>
                <a:ea typeface="More Sugar Thin"/>
                <a:cs typeface="More Sugar Thin"/>
                <a:sym typeface="More Sugar Thin"/>
              </a:rPr>
              <a:t> </a:t>
            </a:r>
          </a:p>
        </p:txBody>
      </p:sp>
      <p:sp>
        <p:nvSpPr>
          <p:cNvPr name="TextBox 20" id="20"/>
          <p:cNvSpPr txBox="true"/>
          <p:nvPr/>
        </p:nvSpPr>
        <p:spPr>
          <a:xfrm rot="0">
            <a:off x="12430037" y="5962229"/>
            <a:ext cx="4178738" cy="109941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Write an event or milestone</a:t>
            </a:r>
          </a:p>
        </p:txBody>
      </p:sp>
      <p:sp>
        <p:nvSpPr>
          <p:cNvPr name="TextBox 21" id="21"/>
          <p:cNvSpPr txBox="true"/>
          <p:nvPr/>
        </p:nvSpPr>
        <p:spPr>
          <a:xfrm rot="0">
            <a:off x="12430037" y="7347389"/>
            <a:ext cx="3720486" cy="890918"/>
          </a:xfrm>
          <a:prstGeom prst="rect">
            <a:avLst/>
          </a:prstGeom>
        </p:spPr>
        <p:txBody>
          <a:bodyPr anchor="t" rtlCol="false" tIns="0" lIns="0" bIns="0" rIns="0">
            <a:spAutoFit/>
          </a:bodyPr>
          <a:lstStyle/>
          <a:p>
            <a:pPr algn="l">
              <a:lnSpc>
                <a:spcPts val="3499"/>
              </a:lnSpc>
            </a:pPr>
            <a:r>
              <a:rPr lang="en-US" sz="2499">
                <a:solidFill>
                  <a:srgbClr val="F1F9FD"/>
                </a:solidFill>
                <a:latin typeface="More Sugar Thin"/>
                <a:ea typeface="More Sugar Thin"/>
                <a:cs typeface="More Sugar Thin"/>
                <a:sym typeface="More Sugar Thin"/>
              </a:rPr>
              <a:t>Briefly elaborate on what you want to discuss.</a:t>
            </a:r>
            <a:r>
              <a:rPr lang="en-US" sz="2499">
                <a:solidFill>
                  <a:srgbClr val="F1F9FD"/>
                </a:solidFill>
                <a:latin typeface="More Sugar Thin"/>
                <a:ea typeface="More Sugar Thin"/>
                <a:cs typeface="More Sugar Thin"/>
                <a:sym typeface="More Sugar Thin"/>
              </a:rPr>
              <a:t> </a:t>
            </a:r>
          </a:p>
        </p:txBody>
      </p:sp>
      <p:sp>
        <p:nvSpPr>
          <p:cNvPr name="Freeform 22" id="22"/>
          <p:cNvSpPr/>
          <p:nvPr/>
        </p:nvSpPr>
        <p:spPr>
          <a:xfrm flipH="false" flipV="false" rot="0">
            <a:off x="16001180" y="7873888"/>
            <a:ext cx="3880498" cy="3686473"/>
          </a:xfrm>
          <a:custGeom>
            <a:avLst/>
            <a:gdLst/>
            <a:ahLst/>
            <a:cxnLst/>
            <a:rect r="r" b="b" t="t" l="l"/>
            <a:pathLst>
              <a:path h="3686473" w="3880498">
                <a:moveTo>
                  <a:pt x="0" y="0"/>
                </a:moveTo>
                <a:lnTo>
                  <a:pt x="3880498" y="0"/>
                </a:lnTo>
                <a:lnTo>
                  <a:pt x="3880498" y="3686473"/>
                </a:lnTo>
                <a:lnTo>
                  <a:pt x="0" y="3686473"/>
                </a:lnTo>
                <a:lnTo>
                  <a:pt x="0" y="0"/>
                </a:lnTo>
                <a:close/>
              </a:path>
            </a:pathLst>
          </a:custGeom>
          <a:blipFill>
            <a:blip r:embed="rId10"/>
            <a:stretch>
              <a:fillRect l="0" t="0" r="0" b="0"/>
            </a:stretch>
          </a:blipFill>
        </p:spPr>
      </p:sp>
      <p:sp>
        <p:nvSpPr>
          <p:cNvPr name="Freeform 23" id="23"/>
          <p:cNvSpPr/>
          <p:nvPr/>
        </p:nvSpPr>
        <p:spPr>
          <a:xfrm flipH="false" flipV="false" rot="556956">
            <a:off x="15875494" y="2385644"/>
            <a:ext cx="1384583" cy="1171251"/>
          </a:xfrm>
          <a:custGeom>
            <a:avLst/>
            <a:gdLst/>
            <a:ahLst/>
            <a:cxnLst/>
            <a:rect r="r" b="b" t="t" l="l"/>
            <a:pathLst>
              <a:path h="1171251" w="1384583">
                <a:moveTo>
                  <a:pt x="0" y="0"/>
                </a:moveTo>
                <a:lnTo>
                  <a:pt x="1384583" y="0"/>
                </a:lnTo>
                <a:lnTo>
                  <a:pt x="1384583" y="1171250"/>
                </a:lnTo>
                <a:lnTo>
                  <a:pt x="0" y="1171250"/>
                </a:lnTo>
                <a:lnTo>
                  <a:pt x="0" y="0"/>
                </a:lnTo>
                <a:close/>
              </a:path>
            </a:pathLst>
          </a:custGeom>
          <a:blipFill>
            <a:blip r:embed="rId11"/>
            <a:stretch>
              <a:fillRect l="0" t="0" r="0" b="0"/>
            </a:stretch>
          </a:blipFill>
        </p:spPr>
      </p:sp>
      <p:sp>
        <p:nvSpPr>
          <p:cNvPr name="Freeform 24" id="24"/>
          <p:cNvSpPr/>
          <p:nvPr/>
        </p:nvSpPr>
        <p:spPr>
          <a:xfrm flipH="false" flipV="false" rot="0">
            <a:off x="661258" y="2504982"/>
            <a:ext cx="1456670" cy="1052444"/>
          </a:xfrm>
          <a:custGeom>
            <a:avLst/>
            <a:gdLst/>
            <a:ahLst/>
            <a:cxnLst/>
            <a:rect r="r" b="b" t="t" l="l"/>
            <a:pathLst>
              <a:path h="1052444" w="1456670">
                <a:moveTo>
                  <a:pt x="0" y="0"/>
                </a:moveTo>
                <a:lnTo>
                  <a:pt x="1456670" y="0"/>
                </a:lnTo>
                <a:lnTo>
                  <a:pt x="1456670" y="1052444"/>
                </a:lnTo>
                <a:lnTo>
                  <a:pt x="0" y="1052444"/>
                </a:lnTo>
                <a:lnTo>
                  <a:pt x="0" y="0"/>
                </a:lnTo>
                <a:close/>
              </a:path>
            </a:pathLst>
          </a:custGeom>
          <a:blipFill>
            <a:blip r:embed="rId12"/>
            <a:stretch>
              <a:fillRect l="0" t="0" r="0" b="0"/>
            </a:stretch>
          </a:blipFill>
        </p:spPr>
      </p:sp>
      <p:sp>
        <p:nvSpPr>
          <p:cNvPr name="TextBox 25" id="25"/>
          <p:cNvSpPr txBox="true"/>
          <p:nvPr/>
        </p:nvSpPr>
        <p:spPr>
          <a:xfrm rot="0">
            <a:off x="3133407" y="1331045"/>
            <a:ext cx="12021187" cy="1717676"/>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Timeline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2"/>
            <a:stretch>
              <a:fillRect l="-141339" t="-79679" r="-24689" b="-80971"/>
            </a:stretch>
          </a:blipFill>
        </p:spPr>
      </p:sp>
      <p:sp>
        <p:nvSpPr>
          <p:cNvPr name="Freeform 3" id="3"/>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2"/>
            <a:stretch>
              <a:fillRect l="-141339" t="-79679" r="-24689" b="-80971"/>
            </a:stretch>
          </a:blipFill>
        </p:spPr>
      </p:sp>
      <p:sp>
        <p:nvSpPr>
          <p:cNvPr name="Freeform 4" id="4"/>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8" id="8"/>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2"/>
            <a:stretch>
              <a:fillRect l="-201985" t="-192267" r="-64785" b="0"/>
            </a:stretch>
          </a:blipFill>
        </p:spPr>
      </p:sp>
      <p:sp>
        <p:nvSpPr>
          <p:cNvPr name="Freeform 9" id="9"/>
          <p:cNvSpPr/>
          <p:nvPr/>
        </p:nvSpPr>
        <p:spPr>
          <a:xfrm flipH="false" flipV="false" rot="0">
            <a:off x="5381961" y="2462192"/>
            <a:ext cx="7209621" cy="5138493"/>
          </a:xfrm>
          <a:custGeom>
            <a:avLst/>
            <a:gdLst/>
            <a:ahLst/>
            <a:cxnLst/>
            <a:rect r="r" b="b" t="t" l="l"/>
            <a:pathLst>
              <a:path h="5138493" w="7209621">
                <a:moveTo>
                  <a:pt x="0" y="0"/>
                </a:moveTo>
                <a:lnTo>
                  <a:pt x="7209621" y="0"/>
                </a:lnTo>
                <a:lnTo>
                  <a:pt x="7209621" y="5138494"/>
                </a:lnTo>
                <a:lnTo>
                  <a:pt x="0" y="5138494"/>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0798275" y="2020341"/>
            <a:ext cx="1916437" cy="1916437"/>
          </a:xfrm>
          <a:custGeom>
            <a:avLst/>
            <a:gdLst/>
            <a:ahLst/>
            <a:cxnLst/>
            <a:rect r="r" b="b" t="t" l="l"/>
            <a:pathLst>
              <a:path h="1916437" w="1916437">
                <a:moveTo>
                  <a:pt x="0" y="0"/>
                </a:moveTo>
                <a:lnTo>
                  <a:pt x="1916437" y="0"/>
                </a:lnTo>
                <a:lnTo>
                  <a:pt x="1916437" y="1916437"/>
                </a:lnTo>
                <a:lnTo>
                  <a:pt x="0" y="1916437"/>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5376175" y="3714849"/>
            <a:ext cx="7535650" cy="2904927"/>
          </a:xfrm>
          <a:prstGeom prst="rect">
            <a:avLst/>
          </a:prstGeom>
        </p:spPr>
        <p:txBody>
          <a:bodyPr anchor="t" rtlCol="false" tIns="0" lIns="0" bIns="0" rIns="0">
            <a:spAutoFit/>
          </a:bodyPr>
          <a:lstStyle/>
          <a:p>
            <a:pPr algn="ctr">
              <a:lnSpc>
                <a:spcPts val="11399"/>
              </a:lnSpc>
            </a:pPr>
            <a:r>
              <a:rPr lang="en-US" sz="9999">
                <a:solidFill>
                  <a:srgbClr val="F1F9FD"/>
                </a:solidFill>
                <a:latin typeface="More Sugar"/>
                <a:ea typeface="More Sugar"/>
                <a:cs typeface="More Sugar"/>
                <a:sym typeface="More Sugar"/>
              </a:rPr>
              <a:t>Project Goals</a:t>
            </a:r>
          </a:p>
        </p:txBody>
      </p:sp>
      <p:sp>
        <p:nvSpPr>
          <p:cNvPr name="TextBox 12" id="12"/>
          <p:cNvSpPr txBox="true"/>
          <p:nvPr/>
        </p:nvSpPr>
        <p:spPr>
          <a:xfrm rot="0">
            <a:off x="560771" y="2395517"/>
            <a:ext cx="4996840" cy="1099410"/>
          </a:xfrm>
          <a:prstGeom prst="rect">
            <a:avLst/>
          </a:prstGeom>
        </p:spPr>
        <p:txBody>
          <a:bodyPr anchor="t" rtlCol="false" tIns="0" lIns="0" bIns="0" rIns="0">
            <a:spAutoFit/>
          </a:bodyPr>
          <a:lstStyle/>
          <a:p>
            <a:pPr algn="r">
              <a:lnSpc>
                <a:spcPts val="4200"/>
              </a:lnSpc>
            </a:pPr>
            <a:r>
              <a:rPr lang="en-US" sz="3000">
                <a:solidFill>
                  <a:srgbClr val="F1F9FD"/>
                </a:solidFill>
                <a:latin typeface="More Sugar Thin"/>
                <a:ea typeface="More Sugar Thin"/>
                <a:cs typeface="More Sugar Thin"/>
                <a:sym typeface="More Sugar Thin"/>
              </a:rPr>
              <a:t>Lorem ipsum dolor sit amet, consectetur adipiscing elit.</a:t>
            </a:r>
          </a:p>
        </p:txBody>
      </p:sp>
      <p:grpSp>
        <p:nvGrpSpPr>
          <p:cNvPr name="Group 13" id="13"/>
          <p:cNvGrpSpPr/>
          <p:nvPr/>
        </p:nvGrpSpPr>
        <p:grpSpPr>
          <a:xfrm rot="0">
            <a:off x="5376175" y="2020341"/>
            <a:ext cx="1916437" cy="1916437"/>
            <a:chOff x="0" y="0"/>
            <a:chExt cx="2555249" cy="2555249"/>
          </a:xfrm>
        </p:grpSpPr>
        <p:sp>
          <p:nvSpPr>
            <p:cNvPr name="Freeform 14" id="14"/>
            <p:cNvSpPr/>
            <p:nvPr/>
          </p:nvSpPr>
          <p:spPr>
            <a:xfrm flipH="false" flipV="false" rot="0">
              <a:off x="0" y="0"/>
              <a:ext cx="2555249" cy="2555249"/>
            </a:xfrm>
            <a:custGeom>
              <a:avLst/>
              <a:gdLst/>
              <a:ahLst/>
              <a:cxnLst/>
              <a:rect r="r" b="b" t="t" l="l"/>
              <a:pathLst>
                <a:path h="2555249" w="2555249">
                  <a:moveTo>
                    <a:pt x="0" y="0"/>
                  </a:moveTo>
                  <a:lnTo>
                    <a:pt x="2555249" y="0"/>
                  </a:lnTo>
                  <a:lnTo>
                    <a:pt x="2555249" y="2555249"/>
                  </a:lnTo>
                  <a:lnTo>
                    <a:pt x="0" y="2555249"/>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594560" y="595414"/>
              <a:ext cx="1366130" cy="1364422"/>
            </a:xfrm>
            <a:custGeom>
              <a:avLst/>
              <a:gdLst/>
              <a:ahLst/>
              <a:cxnLst/>
              <a:rect r="r" b="b" t="t" l="l"/>
              <a:pathLst>
                <a:path h="1364422" w="1366130">
                  <a:moveTo>
                    <a:pt x="0" y="0"/>
                  </a:moveTo>
                  <a:lnTo>
                    <a:pt x="1366130" y="0"/>
                  </a:lnTo>
                  <a:lnTo>
                    <a:pt x="1366130" y="1364422"/>
                  </a:lnTo>
                  <a:lnTo>
                    <a:pt x="0" y="1364422"/>
                  </a:lnTo>
                  <a:lnTo>
                    <a:pt x="0" y="0"/>
                  </a:lnTo>
                  <a:close/>
                </a:path>
              </a:pathLst>
            </a:custGeom>
            <a:blipFill>
              <a:blip r:embed="rId7"/>
              <a:stretch>
                <a:fillRect l="0" t="0" r="0" b="0"/>
              </a:stretch>
            </a:blipFill>
          </p:spPr>
        </p:sp>
      </p:grpSp>
      <p:sp>
        <p:nvSpPr>
          <p:cNvPr name="Freeform 16" id="16"/>
          <p:cNvSpPr/>
          <p:nvPr/>
        </p:nvSpPr>
        <p:spPr>
          <a:xfrm flipH="false" flipV="false" rot="0">
            <a:off x="10798275" y="6753543"/>
            <a:ext cx="1916437" cy="1916437"/>
          </a:xfrm>
          <a:custGeom>
            <a:avLst/>
            <a:gdLst/>
            <a:ahLst/>
            <a:cxnLst/>
            <a:rect r="r" b="b" t="t" l="l"/>
            <a:pathLst>
              <a:path h="1916437" w="1916437">
                <a:moveTo>
                  <a:pt x="0" y="0"/>
                </a:moveTo>
                <a:lnTo>
                  <a:pt x="1916437" y="0"/>
                </a:lnTo>
                <a:lnTo>
                  <a:pt x="1916437" y="1916437"/>
                </a:lnTo>
                <a:lnTo>
                  <a:pt x="0" y="1916437"/>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5376175" y="6753543"/>
            <a:ext cx="1916437" cy="1916437"/>
          </a:xfrm>
          <a:custGeom>
            <a:avLst/>
            <a:gdLst/>
            <a:ahLst/>
            <a:cxnLst/>
            <a:rect r="r" b="b" t="t" l="l"/>
            <a:pathLst>
              <a:path h="1916437" w="1916437">
                <a:moveTo>
                  <a:pt x="0" y="0"/>
                </a:moveTo>
                <a:lnTo>
                  <a:pt x="1916437" y="0"/>
                </a:lnTo>
                <a:lnTo>
                  <a:pt x="1916437" y="1916437"/>
                </a:lnTo>
                <a:lnTo>
                  <a:pt x="0" y="1916437"/>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5789090" y="7165091"/>
            <a:ext cx="1090608" cy="1093341"/>
          </a:xfrm>
          <a:custGeom>
            <a:avLst/>
            <a:gdLst/>
            <a:ahLst/>
            <a:cxnLst/>
            <a:rect r="r" b="b" t="t" l="l"/>
            <a:pathLst>
              <a:path h="1093341" w="1090608">
                <a:moveTo>
                  <a:pt x="0" y="0"/>
                </a:moveTo>
                <a:lnTo>
                  <a:pt x="1090608" y="0"/>
                </a:lnTo>
                <a:lnTo>
                  <a:pt x="1090608" y="1093342"/>
                </a:lnTo>
                <a:lnTo>
                  <a:pt x="0" y="1093342"/>
                </a:lnTo>
                <a:lnTo>
                  <a:pt x="0" y="0"/>
                </a:lnTo>
                <a:close/>
              </a:path>
            </a:pathLst>
          </a:custGeom>
          <a:blipFill>
            <a:blip r:embed="rId8"/>
            <a:stretch>
              <a:fillRect l="0" t="0" r="0" b="0"/>
            </a:stretch>
          </a:blipFill>
        </p:spPr>
      </p:sp>
      <p:sp>
        <p:nvSpPr>
          <p:cNvPr name="Freeform 19" id="19"/>
          <p:cNvSpPr/>
          <p:nvPr/>
        </p:nvSpPr>
        <p:spPr>
          <a:xfrm flipH="false" flipV="false" rot="0">
            <a:off x="11211190" y="7165091"/>
            <a:ext cx="1090608" cy="1093341"/>
          </a:xfrm>
          <a:custGeom>
            <a:avLst/>
            <a:gdLst/>
            <a:ahLst/>
            <a:cxnLst/>
            <a:rect r="r" b="b" t="t" l="l"/>
            <a:pathLst>
              <a:path h="1093341" w="1090608">
                <a:moveTo>
                  <a:pt x="0" y="0"/>
                </a:moveTo>
                <a:lnTo>
                  <a:pt x="1090608" y="0"/>
                </a:lnTo>
                <a:lnTo>
                  <a:pt x="1090608" y="1093342"/>
                </a:lnTo>
                <a:lnTo>
                  <a:pt x="0" y="1093342"/>
                </a:lnTo>
                <a:lnTo>
                  <a:pt x="0" y="0"/>
                </a:lnTo>
                <a:close/>
              </a:path>
            </a:pathLst>
          </a:custGeom>
          <a:blipFill>
            <a:blip r:embed="rId9"/>
            <a:stretch>
              <a:fillRect l="0" t="0" r="0" b="0"/>
            </a:stretch>
          </a:blipFill>
        </p:spPr>
      </p:sp>
      <p:sp>
        <p:nvSpPr>
          <p:cNvPr name="Freeform 20" id="20"/>
          <p:cNvSpPr/>
          <p:nvPr/>
        </p:nvSpPr>
        <p:spPr>
          <a:xfrm flipH="false" flipV="false" rot="0">
            <a:off x="11241418" y="2462192"/>
            <a:ext cx="1030153" cy="1032735"/>
          </a:xfrm>
          <a:custGeom>
            <a:avLst/>
            <a:gdLst/>
            <a:ahLst/>
            <a:cxnLst/>
            <a:rect r="r" b="b" t="t" l="l"/>
            <a:pathLst>
              <a:path h="1032735" w="1030153">
                <a:moveTo>
                  <a:pt x="0" y="0"/>
                </a:moveTo>
                <a:lnTo>
                  <a:pt x="1030152" y="0"/>
                </a:lnTo>
                <a:lnTo>
                  <a:pt x="1030152" y="1032735"/>
                </a:lnTo>
                <a:lnTo>
                  <a:pt x="0" y="1032735"/>
                </a:lnTo>
                <a:lnTo>
                  <a:pt x="0" y="0"/>
                </a:lnTo>
                <a:close/>
              </a:path>
            </a:pathLst>
          </a:custGeom>
          <a:blipFill>
            <a:blip r:embed="rId10"/>
            <a:stretch>
              <a:fillRect l="0" t="0" r="0" b="0"/>
            </a:stretch>
          </a:blipFill>
        </p:spPr>
      </p:sp>
      <p:sp>
        <p:nvSpPr>
          <p:cNvPr name="Freeform 21" id="21"/>
          <p:cNvSpPr/>
          <p:nvPr/>
        </p:nvSpPr>
        <p:spPr>
          <a:xfrm flipH="false" flipV="false" rot="0">
            <a:off x="9614625" y="2709351"/>
            <a:ext cx="1183651" cy="1080350"/>
          </a:xfrm>
          <a:custGeom>
            <a:avLst/>
            <a:gdLst/>
            <a:ahLst/>
            <a:cxnLst/>
            <a:rect r="r" b="b" t="t" l="l"/>
            <a:pathLst>
              <a:path h="1080350" w="1183651">
                <a:moveTo>
                  <a:pt x="0" y="0"/>
                </a:moveTo>
                <a:lnTo>
                  <a:pt x="1183650" y="0"/>
                </a:lnTo>
                <a:lnTo>
                  <a:pt x="1183650" y="1080350"/>
                </a:lnTo>
                <a:lnTo>
                  <a:pt x="0" y="10803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true" flipV="false" rot="0">
            <a:off x="7292612" y="2709351"/>
            <a:ext cx="1183651" cy="1080350"/>
          </a:xfrm>
          <a:custGeom>
            <a:avLst/>
            <a:gdLst/>
            <a:ahLst/>
            <a:cxnLst/>
            <a:rect r="r" b="b" t="t" l="l"/>
            <a:pathLst>
              <a:path h="1080350" w="1183651">
                <a:moveTo>
                  <a:pt x="1183651" y="0"/>
                </a:moveTo>
                <a:lnTo>
                  <a:pt x="0" y="0"/>
                </a:lnTo>
                <a:lnTo>
                  <a:pt x="0" y="1080350"/>
                </a:lnTo>
                <a:lnTo>
                  <a:pt x="1183651" y="1080350"/>
                </a:lnTo>
                <a:lnTo>
                  <a:pt x="118365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true" rot="0">
            <a:off x="9637014" y="6743260"/>
            <a:ext cx="1183651" cy="1080350"/>
          </a:xfrm>
          <a:custGeom>
            <a:avLst/>
            <a:gdLst/>
            <a:ahLst/>
            <a:cxnLst/>
            <a:rect r="r" b="b" t="t" l="l"/>
            <a:pathLst>
              <a:path h="1080350" w="1183651">
                <a:moveTo>
                  <a:pt x="0" y="1080350"/>
                </a:moveTo>
                <a:lnTo>
                  <a:pt x="1183651" y="1080350"/>
                </a:lnTo>
                <a:lnTo>
                  <a:pt x="1183651" y="0"/>
                </a:lnTo>
                <a:lnTo>
                  <a:pt x="0" y="0"/>
                </a:lnTo>
                <a:lnTo>
                  <a:pt x="0" y="108035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4" id="24"/>
          <p:cNvSpPr/>
          <p:nvPr/>
        </p:nvSpPr>
        <p:spPr>
          <a:xfrm flipH="true" flipV="true" rot="0">
            <a:off x="7292612" y="6753543"/>
            <a:ext cx="1183651" cy="1080350"/>
          </a:xfrm>
          <a:custGeom>
            <a:avLst/>
            <a:gdLst/>
            <a:ahLst/>
            <a:cxnLst/>
            <a:rect r="r" b="b" t="t" l="l"/>
            <a:pathLst>
              <a:path h="1080350" w="1183651">
                <a:moveTo>
                  <a:pt x="1183651" y="1080351"/>
                </a:moveTo>
                <a:lnTo>
                  <a:pt x="0" y="1080351"/>
                </a:lnTo>
                <a:lnTo>
                  <a:pt x="0" y="0"/>
                </a:lnTo>
                <a:lnTo>
                  <a:pt x="1183651" y="0"/>
                </a:lnTo>
                <a:lnTo>
                  <a:pt x="1183651" y="1080351"/>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13119114" y="242744"/>
            <a:ext cx="4528911" cy="1777598"/>
          </a:xfrm>
          <a:custGeom>
            <a:avLst/>
            <a:gdLst/>
            <a:ahLst/>
            <a:cxnLst/>
            <a:rect r="r" b="b" t="t" l="l"/>
            <a:pathLst>
              <a:path h="1777598" w="4528911">
                <a:moveTo>
                  <a:pt x="0" y="0"/>
                </a:moveTo>
                <a:lnTo>
                  <a:pt x="4528911" y="0"/>
                </a:lnTo>
                <a:lnTo>
                  <a:pt x="4528911" y="1777597"/>
                </a:lnTo>
                <a:lnTo>
                  <a:pt x="0" y="1777597"/>
                </a:lnTo>
                <a:lnTo>
                  <a:pt x="0" y="0"/>
                </a:lnTo>
                <a:close/>
              </a:path>
            </a:pathLst>
          </a:custGeom>
          <a:blipFill>
            <a:blip r:embed="rId13"/>
            <a:stretch>
              <a:fillRect l="0" t="0" r="0" b="0"/>
            </a:stretch>
          </a:blipFill>
        </p:spPr>
      </p:sp>
      <p:sp>
        <p:nvSpPr>
          <p:cNvPr name="Freeform 26" id="26"/>
          <p:cNvSpPr/>
          <p:nvPr/>
        </p:nvSpPr>
        <p:spPr>
          <a:xfrm flipH="false" flipV="false" rot="-2080540">
            <a:off x="-700454" y="7896400"/>
            <a:ext cx="2277825" cy="2232268"/>
          </a:xfrm>
          <a:custGeom>
            <a:avLst/>
            <a:gdLst/>
            <a:ahLst/>
            <a:cxnLst/>
            <a:rect r="r" b="b" t="t" l="l"/>
            <a:pathLst>
              <a:path h="2232268" w="2277825">
                <a:moveTo>
                  <a:pt x="0" y="0"/>
                </a:moveTo>
                <a:lnTo>
                  <a:pt x="2277825" y="0"/>
                </a:lnTo>
                <a:lnTo>
                  <a:pt x="2277825" y="2232268"/>
                </a:lnTo>
                <a:lnTo>
                  <a:pt x="0" y="2232268"/>
                </a:lnTo>
                <a:lnTo>
                  <a:pt x="0" y="0"/>
                </a:lnTo>
                <a:close/>
              </a:path>
            </a:pathLst>
          </a:custGeom>
          <a:blipFill>
            <a:blip r:embed="rId14"/>
            <a:stretch>
              <a:fillRect l="0" t="0" r="0" b="0"/>
            </a:stretch>
          </a:blipFill>
        </p:spPr>
      </p:sp>
      <p:sp>
        <p:nvSpPr>
          <p:cNvPr name="Freeform 27" id="27"/>
          <p:cNvSpPr/>
          <p:nvPr/>
        </p:nvSpPr>
        <p:spPr>
          <a:xfrm flipH="false" flipV="false" rot="-689949">
            <a:off x="654230" y="580897"/>
            <a:ext cx="1625521" cy="1101291"/>
          </a:xfrm>
          <a:custGeom>
            <a:avLst/>
            <a:gdLst/>
            <a:ahLst/>
            <a:cxnLst/>
            <a:rect r="r" b="b" t="t" l="l"/>
            <a:pathLst>
              <a:path h="1101291" w="1625521">
                <a:moveTo>
                  <a:pt x="0" y="0"/>
                </a:moveTo>
                <a:lnTo>
                  <a:pt x="1625521" y="0"/>
                </a:lnTo>
                <a:lnTo>
                  <a:pt x="1625521" y="1101291"/>
                </a:lnTo>
                <a:lnTo>
                  <a:pt x="0" y="1101291"/>
                </a:lnTo>
                <a:lnTo>
                  <a:pt x="0" y="0"/>
                </a:lnTo>
                <a:close/>
              </a:path>
            </a:pathLst>
          </a:custGeom>
          <a:blipFill>
            <a:blip r:embed="rId15"/>
            <a:stretch>
              <a:fillRect l="0" t="0" r="0" b="0"/>
            </a:stretch>
          </a:blipFill>
        </p:spPr>
      </p:sp>
      <p:sp>
        <p:nvSpPr>
          <p:cNvPr name="Freeform 28" id="28"/>
          <p:cNvSpPr/>
          <p:nvPr/>
        </p:nvSpPr>
        <p:spPr>
          <a:xfrm flipH="false" flipV="false" rot="557646">
            <a:off x="14193252" y="4707115"/>
            <a:ext cx="2380636" cy="1255785"/>
          </a:xfrm>
          <a:custGeom>
            <a:avLst/>
            <a:gdLst/>
            <a:ahLst/>
            <a:cxnLst/>
            <a:rect r="r" b="b" t="t" l="l"/>
            <a:pathLst>
              <a:path h="1255785" w="2380636">
                <a:moveTo>
                  <a:pt x="0" y="0"/>
                </a:moveTo>
                <a:lnTo>
                  <a:pt x="2380635" y="0"/>
                </a:lnTo>
                <a:lnTo>
                  <a:pt x="2380635" y="1255785"/>
                </a:lnTo>
                <a:lnTo>
                  <a:pt x="0" y="1255785"/>
                </a:lnTo>
                <a:lnTo>
                  <a:pt x="0" y="0"/>
                </a:lnTo>
                <a:close/>
              </a:path>
            </a:pathLst>
          </a:custGeom>
          <a:blipFill>
            <a:blip r:embed="rId16"/>
            <a:stretch>
              <a:fillRect l="0" t="0" r="0" b="0"/>
            </a:stretch>
          </a:blipFill>
        </p:spPr>
      </p:sp>
      <p:sp>
        <p:nvSpPr>
          <p:cNvPr name="Freeform 29" id="29"/>
          <p:cNvSpPr/>
          <p:nvPr/>
        </p:nvSpPr>
        <p:spPr>
          <a:xfrm flipH="false" flipV="false" rot="-373380">
            <a:off x="1906916" y="4631632"/>
            <a:ext cx="2057761" cy="1023736"/>
          </a:xfrm>
          <a:custGeom>
            <a:avLst/>
            <a:gdLst/>
            <a:ahLst/>
            <a:cxnLst/>
            <a:rect r="r" b="b" t="t" l="l"/>
            <a:pathLst>
              <a:path h="1023736" w="2057761">
                <a:moveTo>
                  <a:pt x="0" y="0"/>
                </a:moveTo>
                <a:lnTo>
                  <a:pt x="2057761" y="0"/>
                </a:lnTo>
                <a:lnTo>
                  <a:pt x="2057761" y="1023736"/>
                </a:lnTo>
                <a:lnTo>
                  <a:pt x="0" y="1023736"/>
                </a:lnTo>
                <a:lnTo>
                  <a:pt x="0" y="0"/>
                </a:lnTo>
                <a:close/>
              </a:path>
            </a:pathLst>
          </a:custGeom>
          <a:blipFill>
            <a:blip r:embed="rId17"/>
            <a:stretch>
              <a:fillRect l="0" t="0" r="0" b="0"/>
            </a:stretch>
          </a:blipFill>
        </p:spPr>
      </p:sp>
      <p:sp>
        <p:nvSpPr>
          <p:cNvPr name="Freeform 30" id="30"/>
          <p:cNvSpPr/>
          <p:nvPr/>
        </p:nvSpPr>
        <p:spPr>
          <a:xfrm flipH="false" flipV="false" rot="5172123">
            <a:off x="14975134" y="7573185"/>
            <a:ext cx="1364310" cy="3194481"/>
          </a:xfrm>
          <a:custGeom>
            <a:avLst/>
            <a:gdLst/>
            <a:ahLst/>
            <a:cxnLst/>
            <a:rect r="r" b="b" t="t" l="l"/>
            <a:pathLst>
              <a:path h="3194481" w="1364310">
                <a:moveTo>
                  <a:pt x="0" y="0"/>
                </a:moveTo>
                <a:lnTo>
                  <a:pt x="1364310" y="0"/>
                </a:lnTo>
                <a:lnTo>
                  <a:pt x="1364310" y="3194481"/>
                </a:lnTo>
                <a:lnTo>
                  <a:pt x="0" y="3194481"/>
                </a:lnTo>
                <a:lnTo>
                  <a:pt x="0" y="0"/>
                </a:lnTo>
                <a:close/>
              </a:path>
            </a:pathLst>
          </a:custGeom>
          <a:blipFill>
            <a:blip r:embed="rId18"/>
            <a:stretch>
              <a:fillRect l="0" t="0" r="0" b="0"/>
            </a:stretch>
          </a:blipFill>
        </p:spPr>
      </p:sp>
      <p:sp>
        <p:nvSpPr>
          <p:cNvPr name="TextBox 31" id="31"/>
          <p:cNvSpPr txBox="true"/>
          <p:nvPr/>
        </p:nvSpPr>
        <p:spPr>
          <a:xfrm rot="0">
            <a:off x="12690787" y="7040679"/>
            <a:ext cx="4996840" cy="109941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Lorem ipsum dolor sit amet, consectetur adipiscing elit.</a:t>
            </a:r>
          </a:p>
        </p:txBody>
      </p:sp>
      <p:sp>
        <p:nvSpPr>
          <p:cNvPr name="TextBox 32" id="32"/>
          <p:cNvSpPr txBox="true"/>
          <p:nvPr/>
        </p:nvSpPr>
        <p:spPr>
          <a:xfrm rot="0">
            <a:off x="12714712" y="2355846"/>
            <a:ext cx="4996840" cy="1099410"/>
          </a:xfrm>
          <a:prstGeom prst="rect">
            <a:avLst/>
          </a:prstGeom>
        </p:spPr>
        <p:txBody>
          <a:bodyPr anchor="t" rtlCol="false" tIns="0" lIns="0" bIns="0" rIns="0">
            <a:spAutoFit/>
          </a:bodyPr>
          <a:lstStyle/>
          <a:p>
            <a:pPr algn="l">
              <a:lnSpc>
                <a:spcPts val="4200"/>
              </a:lnSpc>
            </a:pPr>
            <a:r>
              <a:rPr lang="en-US" sz="3000">
                <a:solidFill>
                  <a:srgbClr val="F1F9FD"/>
                </a:solidFill>
                <a:latin typeface="More Sugar Thin"/>
                <a:ea typeface="More Sugar Thin"/>
                <a:cs typeface="More Sugar Thin"/>
                <a:sym typeface="More Sugar Thin"/>
              </a:rPr>
              <a:t>Lorem ipsum dolor sit amet, consectetur adipiscing elit.</a:t>
            </a:r>
          </a:p>
        </p:txBody>
      </p:sp>
      <p:sp>
        <p:nvSpPr>
          <p:cNvPr name="TextBox 33" id="33"/>
          <p:cNvSpPr txBox="true"/>
          <p:nvPr/>
        </p:nvSpPr>
        <p:spPr>
          <a:xfrm rot="0">
            <a:off x="560771" y="7040679"/>
            <a:ext cx="4996840" cy="1099410"/>
          </a:xfrm>
          <a:prstGeom prst="rect">
            <a:avLst/>
          </a:prstGeom>
        </p:spPr>
        <p:txBody>
          <a:bodyPr anchor="t" rtlCol="false" tIns="0" lIns="0" bIns="0" rIns="0">
            <a:spAutoFit/>
          </a:bodyPr>
          <a:lstStyle/>
          <a:p>
            <a:pPr algn="r">
              <a:lnSpc>
                <a:spcPts val="4200"/>
              </a:lnSpc>
            </a:pPr>
            <a:r>
              <a:rPr lang="en-US" sz="3000">
                <a:solidFill>
                  <a:srgbClr val="F1F9FD"/>
                </a:solidFill>
                <a:latin typeface="More Sugar Thin"/>
                <a:ea typeface="More Sugar Thin"/>
                <a:cs typeface="More Sugar Thin"/>
                <a:sym typeface="More Sugar Thin"/>
              </a:rPr>
              <a:t>Lorem ipsum dolor sit amet, consectetur adipiscing elit.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2"/>
            <a:stretch>
              <a:fillRect l="-141339" t="-79679" r="-24689" b="-80971"/>
            </a:stretch>
          </a:blipFill>
        </p:spPr>
      </p:sp>
      <p:sp>
        <p:nvSpPr>
          <p:cNvPr name="Freeform 3" id="3"/>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2"/>
            <a:stretch>
              <a:fillRect l="-141339" t="-79679" r="-24689" b="-80971"/>
            </a:stretch>
          </a:blipFill>
        </p:spPr>
      </p:sp>
      <p:sp>
        <p:nvSpPr>
          <p:cNvPr name="Freeform 4" id="4"/>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5" id="5"/>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6" id="6"/>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2"/>
            <a:stretch>
              <a:fillRect l="-677507" t="-192267" r="-452731" b="0"/>
            </a:stretch>
          </a:blipFill>
        </p:spPr>
      </p:sp>
      <p:sp>
        <p:nvSpPr>
          <p:cNvPr name="Freeform 7" id="7"/>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2"/>
            <a:stretch>
              <a:fillRect l="-677507" t="-192267" r="-452731" b="0"/>
            </a:stretch>
          </a:blipFill>
        </p:spPr>
      </p:sp>
      <p:sp>
        <p:nvSpPr>
          <p:cNvPr name="Freeform 8" id="8"/>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2"/>
            <a:stretch>
              <a:fillRect l="-141339" t="-79679" r="-24689" b="-80971"/>
            </a:stretch>
          </a:blipFill>
        </p:spPr>
      </p:sp>
      <p:sp>
        <p:nvSpPr>
          <p:cNvPr name="Freeform 9" id="9"/>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2"/>
            <a:stretch>
              <a:fillRect l="-201985" t="-192267" r="-64785" b="0"/>
            </a:stretch>
          </a:blipFill>
        </p:spPr>
      </p:sp>
      <p:pic>
        <p:nvPicPr>
          <p:cNvPr name="Picture 10" id="10"/>
          <p:cNvPicPr>
            <a:picLocks noChangeAspect="true"/>
          </p:cNvPicPr>
          <p:nvPr/>
        </p:nvPicPr>
        <p:blipFill>
          <a:blip r:embed="rId3"/>
          <a:stretch>
            <a:fillRect/>
          </a:stretch>
        </p:blipFill>
        <p:spPr>
          <a:xfrm rot="0">
            <a:off x="9466867" y="1645339"/>
            <a:ext cx="7723352" cy="7734677"/>
          </a:xfrm>
          <a:prstGeom prst="rect">
            <a:avLst/>
          </a:prstGeom>
        </p:spPr>
      </p:pic>
      <p:grpSp>
        <p:nvGrpSpPr>
          <p:cNvPr name="Group 11" id="11"/>
          <p:cNvGrpSpPr/>
          <p:nvPr/>
        </p:nvGrpSpPr>
        <p:grpSpPr>
          <a:xfrm rot="0">
            <a:off x="1724193" y="4768845"/>
            <a:ext cx="5058615" cy="289812"/>
            <a:chOff x="0" y="0"/>
            <a:chExt cx="6744820" cy="386416"/>
          </a:xfrm>
        </p:grpSpPr>
        <p:grpSp>
          <p:nvGrpSpPr>
            <p:cNvPr name="Group 12" id="12"/>
            <p:cNvGrpSpPr/>
            <p:nvPr/>
          </p:nvGrpSpPr>
          <p:grpSpPr>
            <a:xfrm rot="0">
              <a:off x="0" y="125942"/>
              <a:ext cx="251883" cy="25188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sp>
          <p:nvSpPr>
            <p:cNvPr name="TextBox 14" id="14"/>
            <p:cNvSpPr txBox="true"/>
            <p:nvPr/>
          </p:nvSpPr>
          <p:spPr>
            <a:xfrm rot="0">
              <a:off x="822474" y="-19050"/>
              <a:ext cx="5922346" cy="405466"/>
            </a:xfrm>
            <a:prstGeom prst="rect">
              <a:avLst/>
            </a:prstGeom>
          </p:spPr>
          <p:txBody>
            <a:bodyPr anchor="t" rtlCol="false" tIns="0" lIns="0" bIns="0" rIns="0">
              <a:spAutoFit/>
            </a:bodyPr>
            <a:lstStyle/>
            <a:p>
              <a:pPr algn="l" marL="0" indent="0" lvl="0">
                <a:lnSpc>
                  <a:spcPts val="2495"/>
                </a:lnSpc>
              </a:pPr>
              <a:r>
                <a:rPr lang="en-US" sz="1919">
                  <a:solidFill>
                    <a:srgbClr val="F1F9FD"/>
                  </a:solidFill>
                  <a:latin typeface="More Sugar Thin"/>
                  <a:ea typeface="More Sugar Thin"/>
                  <a:cs typeface="More Sugar Thin"/>
                  <a:sym typeface="More Sugar Thin"/>
                </a:rPr>
                <a:t>E</a:t>
              </a:r>
              <a:r>
                <a:rPr lang="en-US" sz="1919">
                  <a:solidFill>
                    <a:srgbClr val="F1F9FD"/>
                  </a:solidFill>
                  <a:latin typeface="More Sugar Thin"/>
                  <a:ea typeface="More Sugar Thin"/>
                  <a:cs typeface="More Sugar Thin"/>
                  <a:sym typeface="More Sugar Thin"/>
                </a:rPr>
                <a:t>laborate on what you want to discuss.</a:t>
              </a:r>
            </a:p>
          </p:txBody>
        </p:sp>
      </p:grpSp>
      <p:grpSp>
        <p:nvGrpSpPr>
          <p:cNvPr name="Group 15" id="15"/>
          <p:cNvGrpSpPr/>
          <p:nvPr/>
        </p:nvGrpSpPr>
        <p:grpSpPr>
          <a:xfrm rot="0">
            <a:off x="1724193" y="5627504"/>
            <a:ext cx="5058615" cy="289812"/>
            <a:chOff x="0" y="0"/>
            <a:chExt cx="6744820" cy="386416"/>
          </a:xfrm>
        </p:grpSpPr>
        <p:grpSp>
          <p:nvGrpSpPr>
            <p:cNvPr name="Group 16" id="16"/>
            <p:cNvGrpSpPr/>
            <p:nvPr/>
          </p:nvGrpSpPr>
          <p:grpSpPr>
            <a:xfrm rot="0">
              <a:off x="0" y="125942"/>
              <a:ext cx="251883" cy="251883"/>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sp>
          <p:nvSpPr>
            <p:cNvPr name="TextBox 18" id="18"/>
            <p:cNvSpPr txBox="true"/>
            <p:nvPr/>
          </p:nvSpPr>
          <p:spPr>
            <a:xfrm rot="0">
              <a:off x="822474" y="-19050"/>
              <a:ext cx="5922346" cy="405466"/>
            </a:xfrm>
            <a:prstGeom prst="rect">
              <a:avLst/>
            </a:prstGeom>
          </p:spPr>
          <p:txBody>
            <a:bodyPr anchor="t" rtlCol="false" tIns="0" lIns="0" bIns="0" rIns="0">
              <a:spAutoFit/>
            </a:bodyPr>
            <a:lstStyle/>
            <a:p>
              <a:pPr algn="l" marL="0" indent="0" lvl="0">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name="Group 19" id="19"/>
          <p:cNvGrpSpPr/>
          <p:nvPr/>
        </p:nvGrpSpPr>
        <p:grpSpPr>
          <a:xfrm rot="0">
            <a:off x="1724193" y="6486164"/>
            <a:ext cx="5058615" cy="289812"/>
            <a:chOff x="0" y="0"/>
            <a:chExt cx="6744820" cy="386416"/>
          </a:xfrm>
        </p:grpSpPr>
        <p:grpSp>
          <p:nvGrpSpPr>
            <p:cNvPr name="Group 20" id="20"/>
            <p:cNvGrpSpPr/>
            <p:nvPr/>
          </p:nvGrpSpPr>
          <p:grpSpPr>
            <a:xfrm rot="0">
              <a:off x="0" y="125942"/>
              <a:ext cx="251883" cy="251883"/>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sp>
          <p:nvSpPr>
            <p:cNvPr name="TextBox 22" id="22"/>
            <p:cNvSpPr txBox="true"/>
            <p:nvPr/>
          </p:nvSpPr>
          <p:spPr>
            <a:xfrm rot="0">
              <a:off x="822474" y="-19050"/>
              <a:ext cx="5922346" cy="405466"/>
            </a:xfrm>
            <a:prstGeom prst="rect">
              <a:avLst/>
            </a:prstGeom>
          </p:spPr>
          <p:txBody>
            <a:bodyPr anchor="t" rtlCol="false" tIns="0" lIns="0" bIns="0" rIns="0">
              <a:spAutoFit/>
            </a:bodyPr>
            <a:lstStyle/>
            <a:p>
              <a:pPr algn="l" marL="0" indent="0" lvl="0">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name="Group 23" id="23"/>
          <p:cNvGrpSpPr/>
          <p:nvPr/>
        </p:nvGrpSpPr>
        <p:grpSpPr>
          <a:xfrm rot="0">
            <a:off x="1724193" y="7344823"/>
            <a:ext cx="5058615" cy="289812"/>
            <a:chOff x="0" y="0"/>
            <a:chExt cx="6744820" cy="386416"/>
          </a:xfrm>
        </p:grpSpPr>
        <p:grpSp>
          <p:nvGrpSpPr>
            <p:cNvPr name="Group 24" id="24"/>
            <p:cNvGrpSpPr/>
            <p:nvPr/>
          </p:nvGrpSpPr>
          <p:grpSpPr>
            <a:xfrm rot="0">
              <a:off x="0" y="125942"/>
              <a:ext cx="251883" cy="251883"/>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sp>
          <p:nvSpPr>
            <p:cNvPr name="TextBox 26" id="26"/>
            <p:cNvSpPr txBox="true"/>
            <p:nvPr/>
          </p:nvSpPr>
          <p:spPr>
            <a:xfrm rot="0">
              <a:off x="822474" y="-19050"/>
              <a:ext cx="5922346" cy="405466"/>
            </a:xfrm>
            <a:prstGeom prst="rect">
              <a:avLst/>
            </a:prstGeom>
          </p:spPr>
          <p:txBody>
            <a:bodyPr anchor="t" rtlCol="false" tIns="0" lIns="0" bIns="0" rIns="0">
              <a:spAutoFit/>
            </a:bodyPr>
            <a:lstStyle/>
            <a:p>
              <a:pPr algn="l" marL="0" indent="0" lvl="0">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grpSp>
        <p:nvGrpSpPr>
          <p:cNvPr name="Group 27" id="27"/>
          <p:cNvGrpSpPr/>
          <p:nvPr/>
        </p:nvGrpSpPr>
        <p:grpSpPr>
          <a:xfrm rot="0">
            <a:off x="1724193" y="8203482"/>
            <a:ext cx="5058615" cy="289812"/>
            <a:chOff x="0" y="0"/>
            <a:chExt cx="6744820" cy="386416"/>
          </a:xfrm>
        </p:grpSpPr>
        <p:grpSp>
          <p:nvGrpSpPr>
            <p:cNvPr name="Group 28" id="28"/>
            <p:cNvGrpSpPr/>
            <p:nvPr/>
          </p:nvGrpSpPr>
          <p:grpSpPr>
            <a:xfrm rot="0">
              <a:off x="0" y="125942"/>
              <a:ext cx="251883" cy="25188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6C6C6"/>
              </a:solidFill>
            </p:spPr>
          </p:sp>
        </p:grpSp>
        <p:sp>
          <p:nvSpPr>
            <p:cNvPr name="TextBox 30" id="30"/>
            <p:cNvSpPr txBox="true"/>
            <p:nvPr/>
          </p:nvSpPr>
          <p:spPr>
            <a:xfrm rot="0">
              <a:off x="822474" y="-19050"/>
              <a:ext cx="5922346" cy="405466"/>
            </a:xfrm>
            <a:prstGeom prst="rect">
              <a:avLst/>
            </a:prstGeom>
          </p:spPr>
          <p:txBody>
            <a:bodyPr anchor="t" rtlCol="false" tIns="0" lIns="0" bIns="0" rIns="0">
              <a:spAutoFit/>
            </a:bodyPr>
            <a:lstStyle/>
            <a:p>
              <a:pPr algn="l" marL="0" indent="0" lvl="0">
                <a:lnSpc>
                  <a:spcPts val="2495"/>
                </a:lnSpc>
              </a:pPr>
              <a:r>
                <a:rPr lang="en-US" sz="1919">
                  <a:solidFill>
                    <a:srgbClr val="F1F9FD"/>
                  </a:solidFill>
                  <a:latin typeface="More Sugar Thin"/>
                  <a:ea typeface="More Sugar Thin"/>
                  <a:cs typeface="More Sugar Thin"/>
                  <a:sym typeface="More Sugar Thin"/>
                </a:rPr>
                <a:t>Elaborate on what you want to discuss.</a:t>
              </a:r>
            </a:p>
          </p:txBody>
        </p:sp>
      </p:grpSp>
      <p:sp>
        <p:nvSpPr>
          <p:cNvPr name="AutoShape 31" id="31"/>
          <p:cNvSpPr/>
          <p:nvPr/>
        </p:nvSpPr>
        <p:spPr>
          <a:xfrm rot="0">
            <a:off x="1591587" y="4020230"/>
            <a:ext cx="5502928" cy="0"/>
          </a:xfrm>
          <a:prstGeom prst="line">
            <a:avLst/>
          </a:prstGeom>
          <a:ln cap="flat" w="104775">
            <a:solidFill>
              <a:srgbClr val="F1F9FD"/>
            </a:solidFill>
            <a:prstDash val="solid"/>
            <a:headEnd type="none" len="sm" w="sm"/>
            <a:tailEnd type="none" len="sm" w="sm"/>
          </a:ln>
        </p:spPr>
      </p:sp>
      <p:sp>
        <p:nvSpPr>
          <p:cNvPr name="Freeform 32" id="32"/>
          <p:cNvSpPr/>
          <p:nvPr/>
        </p:nvSpPr>
        <p:spPr>
          <a:xfrm flipH="true" flipV="true" rot="-5400000">
            <a:off x="-3019242" y="764945"/>
            <a:ext cx="13973619" cy="8587424"/>
          </a:xfrm>
          <a:custGeom>
            <a:avLst/>
            <a:gdLst/>
            <a:ahLst/>
            <a:cxnLst/>
            <a:rect r="r" b="b" t="t" l="l"/>
            <a:pathLst>
              <a:path h="8587424" w="13973619">
                <a:moveTo>
                  <a:pt x="13973620" y="8587425"/>
                </a:moveTo>
                <a:lnTo>
                  <a:pt x="0" y="8587425"/>
                </a:lnTo>
                <a:lnTo>
                  <a:pt x="0" y="0"/>
                </a:lnTo>
                <a:lnTo>
                  <a:pt x="13973620" y="0"/>
                </a:lnTo>
                <a:lnTo>
                  <a:pt x="13973620" y="8587425"/>
                </a:lnTo>
                <a:close/>
              </a:path>
            </a:pathLst>
          </a:custGeom>
          <a:blipFill>
            <a:blip r:embed="rId4">
              <a:alphaModFix amt="15000"/>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true" flipV="false" rot="0">
            <a:off x="15762190" y="432254"/>
            <a:ext cx="2223937" cy="1548416"/>
          </a:xfrm>
          <a:custGeom>
            <a:avLst/>
            <a:gdLst/>
            <a:ahLst/>
            <a:cxnLst/>
            <a:rect r="r" b="b" t="t" l="l"/>
            <a:pathLst>
              <a:path h="1548416" w="2223937">
                <a:moveTo>
                  <a:pt x="2223937" y="0"/>
                </a:moveTo>
                <a:lnTo>
                  <a:pt x="0" y="0"/>
                </a:lnTo>
                <a:lnTo>
                  <a:pt x="0" y="1548416"/>
                </a:lnTo>
                <a:lnTo>
                  <a:pt x="2223937" y="1548416"/>
                </a:lnTo>
                <a:lnTo>
                  <a:pt x="2223937" y="0"/>
                </a:lnTo>
                <a:close/>
              </a:path>
            </a:pathLst>
          </a:custGeom>
          <a:blipFill>
            <a:blip r:embed="rId6"/>
            <a:stretch>
              <a:fillRect l="0" t="0" r="0" b="0"/>
            </a:stretch>
          </a:blipFill>
        </p:spPr>
      </p:sp>
      <p:sp>
        <p:nvSpPr>
          <p:cNvPr name="Freeform 34" id="34"/>
          <p:cNvSpPr/>
          <p:nvPr/>
        </p:nvSpPr>
        <p:spPr>
          <a:xfrm flipH="false" flipV="false" rot="0">
            <a:off x="-1359765" y="225385"/>
            <a:ext cx="3083959" cy="2289895"/>
          </a:xfrm>
          <a:custGeom>
            <a:avLst/>
            <a:gdLst/>
            <a:ahLst/>
            <a:cxnLst/>
            <a:rect r="r" b="b" t="t" l="l"/>
            <a:pathLst>
              <a:path h="2289895" w="3083959">
                <a:moveTo>
                  <a:pt x="0" y="0"/>
                </a:moveTo>
                <a:lnTo>
                  <a:pt x="3083958" y="0"/>
                </a:lnTo>
                <a:lnTo>
                  <a:pt x="3083958" y="2289895"/>
                </a:lnTo>
                <a:lnTo>
                  <a:pt x="0" y="2289895"/>
                </a:lnTo>
                <a:lnTo>
                  <a:pt x="0" y="0"/>
                </a:lnTo>
                <a:close/>
              </a:path>
            </a:pathLst>
          </a:custGeom>
          <a:blipFill>
            <a:blip r:embed="rId7"/>
            <a:stretch>
              <a:fillRect l="0" t="0" r="0" b="0"/>
            </a:stretch>
          </a:blipFill>
        </p:spPr>
      </p:sp>
      <p:sp>
        <p:nvSpPr>
          <p:cNvPr name="Freeform 35" id="35"/>
          <p:cNvSpPr/>
          <p:nvPr/>
        </p:nvSpPr>
        <p:spPr>
          <a:xfrm flipH="false" flipV="false" rot="-1793723">
            <a:off x="14954614" y="7616679"/>
            <a:ext cx="6666772" cy="2791711"/>
          </a:xfrm>
          <a:custGeom>
            <a:avLst/>
            <a:gdLst/>
            <a:ahLst/>
            <a:cxnLst/>
            <a:rect r="r" b="b" t="t" l="l"/>
            <a:pathLst>
              <a:path h="2791711" w="6666772">
                <a:moveTo>
                  <a:pt x="0" y="0"/>
                </a:moveTo>
                <a:lnTo>
                  <a:pt x="6666772" y="0"/>
                </a:lnTo>
                <a:lnTo>
                  <a:pt x="6666772" y="2791710"/>
                </a:lnTo>
                <a:lnTo>
                  <a:pt x="0" y="2791710"/>
                </a:lnTo>
                <a:lnTo>
                  <a:pt x="0" y="0"/>
                </a:lnTo>
                <a:close/>
              </a:path>
            </a:pathLst>
          </a:custGeom>
          <a:blipFill>
            <a:blip r:embed="rId8"/>
            <a:stretch>
              <a:fillRect l="0" t="0" r="0" b="0"/>
            </a:stretch>
          </a:blipFill>
        </p:spPr>
      </p:sp>
      <p:sp>
        <p:nvSpPr>
          <p:cNvPr name="Freeform 36" id="36"/>
          <p:cNvSpPr/>
          <p:nvPr/>
        </p:nvSpPr>
        <p:spPr>
          <a:xfrm flipH="false" flipV="false" rot="0">
            <a:off x="7405791" y="5300507"/>
            <a:ext cx="1710977" cy="2642436"/>
          </a:xfrm>
          <a:custGeom>
            <a:avLst/>
            <a:gdLst/>
            <a:ahLst/>
            <a:cxnLst/>
            <a:rect r="r" b="b" t="t" l="l"/>
            <a:pathLst>
              <a:path h="2642436" w="1710977">
                <a:moveTo>
                  <a:pt x="0" y="0"/>
                </a:moveTo>
                <a:lnTo>
                  <a:pt x="1710978" y="0"/>
                </a:lnTo>
                <a:lnTo>
                  <a:pt x="1710978" y="2642435"/>
                </a:lnTo>
                <a:lnTo>
                  <a:pt x="0" y="2642435"/>
                </a:lnTo>
                <a:lnTo>
                  <a:pt x="0" y="0"/>
                </a:lnTo>
                <a:close/>
              </a:path>
            </a:pathLst>
          </a:custGeom>
          <a:blipFill>
            <a:blip r:embed="rId9"/>
            <a:stretch>
              <a:fillRect l="0" t="0" r="0" b="0"/>
            </a:stretch>
          </a:blipFill>
        </p:spPr>
      </p:sp>
      <p:sp>
        <p:nvSpPr>
          <p:cNvPr name="Freeform 37" id="37"/>
          <p:cNvSpPr/>
          <p:nvPr/>
        </p:nvSpPr>
        <p:spPr>
          <a:xfrm flipH="false" flipV="false" rot="0">
            <a:off x="245107" y="8493294"/>
            <a:ext cx="1567186" cy="1404590"/>
          </a:xfrm>
          <a:custGeom>
            <a:avLst/>
            <a:gdLst/>
            <a:ahLst/>
            <a:cxnLst/>
            <a:rect r="r" b="b" t="t" l="l"/>
            <a:pathLst>
              <a:path h="1404590" w="1567186">
                <a:moveTo>
                  <a:pt x="0" y="0"/>
                </a:moveTo>
                <a:lnTo>
                  <a:pt x="1567186" y="0"/>
                </a:lnTo>
                <a:lnTo>
                  <a:pt x="1567186" y="1404590"/>
                </a:lnTo>
                <a:lnTo>
                  <a:pt x="0" y="1404590"/>
                </a:lnTo>
                <a:lnTo>
                  <a:pt x="0" y="0"/>
                </a:lnTo>
                <a:close/>
              </a:path>
            </a:pathLst>
          </a:custGeom>
          <a:blipFill>
            <a:blip r:embed="rId10"/>
            <a:stretch>
              <a:fillRect l="0" t="0" r="0" b="0"/>
            </a:stretch>
          </a:blipFill>
        </p:spPr>
      </p:sp>
      <p:sp>
        <p:nvSpPr>
          <p:cNvPr name="TextBox 38" id="38"/>
          <p:cNvSpPr txBox="true"/>
          <p:nvPr/>
        </p:nvSpPr>
        <p:spPr>
          <a:xfrm rot="0">
            <a:off x="1699486" y="2280370"/>
            <a:ext cx="5993059" cy="1523934"/>
          </a:xfrm>
          <a:prstGeom prst="rect">
            <a:avLst/>
          </a:prstGeom>
        </p:spPr>
        <p:txBody>
          <a:bodyPr anchor="t" rtlCol="false" tIns="0" lIns="0" bIns="0" rIns="0">
            <a:spAutoFit/>
          </a:bodyPr>
          <a:lstStyle/>
          <a:p>
            <a:pPr algn="l" marL="0" indent="0" lvl="0">
              <a:lnSpc>
                <a:spcPts val="11999"/>
              </a:lnSpc>
            </a:pPr>
            <a:r>
              <a:rPr lang="en-US" sz="9999">
                <a:solidFill>
                  <a:srgbClr val="F1F9FD"/>
                </a:solidFill>
                <a:latin typeface="More Sugar"/>
                <a:ea typeface="More Sugar"/>
                <a:cs typeface="More Sugar"/>
                <a:sym typeface="More Sugar"/>
              </a:rPr>
              <a:t>Result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E172D"/>
        </a:solidFill>
      </p:bgPr>
    </p:bg>
    <p:spTree>
      <p:nvGrpSpPr>
        <p:cNvPr id="1" name=""/>
        <p:cNvGrpSpPr/>
        <p:nvPr/>
      </p:nvGrpSpPr>
      <p:grpSpPr>
        <a:xfrm>
          <a:off x="0" y="0"/>
          <a:ext cx="0" cy="0"/>
          <a:chOff x="0" y="0"/>
          <a:chExt cx="0" cy="0"/>
        </a:xfrm>
      </p:grpSpPr>
      <p:sp>
        <p:nvSpPr>
          <p:cNvPr name="Freeform 2" id="2"/>
          <p:cNvSpPr/>
          <p:nvPr/>
        </p:nvSpPr>
        <p:spPr>
          <a:xfrm flipH="false" flipV="true" rot="0">
            <a:off x="-1049726" y="433414"/>
            <a:ext cx="20387451" cy="9420172"/>
          </a:xfrm>
          <a:custGeom>
            <a:avLst/>
            <a:gdLst/>
            <a:ahLst/>
            <a:cxnLst/>
            <a:rect r="r" b="b" t="t" l="l"/>
            <a:pathLst>
              <a:path h="9420172" w="20387451">
                <a:moveTo>
                  <a:pt x="0" y="9420172"/>
                </a:moveTo>
                <a:lnTo>
                  <a:pt x="20387452" y="9420172"/>
                </a:lnTo>
                <a:lnTo>
                  <a:pt x="20387452" y="0"/>
                </a:lnTo>
                <a:lnTo>
                  <a:pt x="0" y="0"/>
                </a:lnTo>
                <a:lnTo>
                  <a:pt x="0" y="9420172"/>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10456" y="1441454"/>
            <a:ext cx="474490" cy="423746"/>
          </a:xfrm>
          <a:custGeom>
            <a:avLst/>
            <a:gdLst/>
            <a:ahLst/>
            <a:cxnLst/>
            <a:rect r="r" b="b" t="t" l="l"/>
            <a:pathLst>
              <a:path h="423746" w="474490">
                <a:moveTo>
                  <a:pt x="0" y="0"/>
                </a:moveTo>
                <a:lnTo>
                  <a:pt x="474491" y="0"/>
                </a:lnTo>
                <a:lnTo>
                  <a:pt x="474491" y="423746"/>
                </a:lnTo>
                <a:lnTo>
                  <a:pt x="0" y="423746"/>
                </a:lnTo>
                <a:lnTo>
                  <a:pt x="0" y="0"/>
                </a:lnTo>
                <a:close/>
              </a:path>
            </a:pathLst>
          </a:custGeom>
          <a:blipFill>
            <a:blip r:embed="rId4"/>
            <a:stretch>
              <a:fillRect l="-141339" t="-79679" r="-24689" b="-80971"/>
            </a:stretch>
          </a:blipFill>
        </p:spPr>
      </p:sp>
      <p:sp>
        <p:nvSpPr>
          <p:cNvPr name="Freeform 4" id="4"/>
          <p:cNvSpPr/>
          <p:nvPr/>
        </p:nvSpPr>
        <p:spPr>
          <a:xfrm flipH="false" flipV="false" rot="-529564">
            <a:off x="8233464" y="9046427"/>
            <a:ext cx="474490" cy="423746"/>
          </a:xfrm>
          <a:custGeom>
            <a:avLst/>
            <a:gdLst/>
            <a:ahLst/>
            <a:cxnLst/>
            <a:rect r="r" b="b" t="t" l="l"/>
            <a:pathLst>
              <a:path h="423746" w="474490">
                <a:moveTo>
                  <a:pt x="0" y="0"/>
                </a:moveTo>
                <a:lnTo>
                  <a:pt x="474490" y="0"/>
                </a:lnTo>
                <a:lnTo>
                  <a:pt x="474490" y="423746"/>
                </a:lnTo>
                <a:lnTo>
                  <a:pt x="0" y="423746"/>
                </a:lnTo>
                <a:lnTo>
                  <a:pt x="0" y="0"/>
                </a:lnTo>
                <a:close/>
              </a:path>
            </a:pathLst>
          </a:custGeom>
          <a:blipFill>
            <a:blip r:embed="rId4"/>
            <a:stretch>
              <a:fillRect l="-141339" t="-79679" r="-24689" b="-80971"/>
            </a:stretch>
          </a:blipFill>
        </p:spPr>
      </p:sp>
      <p:sp>
        <p:nvSpPr>
          <p:cNvPr name="Freeform 5" id="5"/>
          <p:cNvSpPr/>
          <p:nvPr/>
        </p:nvSpPr>
        <p:spPr>
          <a:xfrm flipH="true" flipV="true" rot="844515">
            <a:off x="4583763" y="7298321"/>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6" id="6"/>
          <p:cNvSpPr/>
          <p:nvPr/>
        </p:nvSpPr>
        <p:spPr>
          <a:xfrm flipH="true" flipV="true" rot="844515">
            <a:off x="13216291" y="4887066"/>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7" id="7"/>
          <p:cNvSpPr/>
          <p:nvPr/>
        </p:nvSpPr>
        <p:spPr>
          <a:xfrm flipH="true" flipV="true" rot="844515">
            <a:off x="8358457" y="661605"/>
            <a:ext cx="224505" cy="826881"/>
          </a:xfrm>
          <a:custGeom>
            <a:avLst/>
            <a:gdLst/>
            <a:ahLst/>
            <a:cxnLst/>
            <a:rect r="r" b="b" t="t" l="l"/>
            <a:pathLst>
              <a:path h="826881" w="224505">
                <a:moveTo>
                  <a:pt x="224505" y="826881"/>
                </a:moveTo>
                <a:lnTo>
                  <a:pt x="0" y="826881"/>
                </a:lnTo>
                <a:lnTo>
                  <a:pt x="0" y="0"/>
                </a:lnTo>
                <a:lnTo>
                  <a:pt x="224505" y="0"/>
                </a:lnTo>
                <a:lnTo>
                  <a:pt x="224505" y="826881"/>
                </a:lnTo>
                <a:close/>
              </a:path>
            </a:pathLst>
          </a:custGeom>
          <a:blipFill>
            <a:blip r:embed="rId4"/>
            <a:stretch>
              <a:fillRect l="-677507" t="-192267" r="-452731" b="0"/>
            </a:stretch>
          </a:blipFill>
        </p:spPr>
      </p:sp>
      <p:sp>
        <p:nvSpPr>
          <p:cNvPr name="Freeform 8" id="8"/>
          <p:cNvSpPr/>
          <p:nvPr/>
        </p:nvSpPr>
        <p:spPr>
          <a:xfrm flipH="true" flipV="true" rot="-4555484">
            <a:off x="12578535" y="8945818"/>
            <a:ext cx="224505" cy="826881"/>
          </a:xfrm>
          <a:custGeom>
            <a:avLst/>
            <a:gdLst/>
            <a:ahLst/>
            <a:cxnLst/>
            <a:rect r="r" b="b" t="t" l="l"/>
            <a:pathLst>
              <a:path h="826881" w="224505">
                <a:moveTo>
                  <a:pt x="224504" y="826881"/>
                </a:moveTo>
                <a:lnTo>
                  <a:pt x="0" y="826881"/>
                </a:lnTo>
                <a:lnTo>
                  <a:pt x="0" y="0"/>
                </a:lnTo>
                <a:lnTo>
                  <a:pt x="224504" y="0"/>
                </a:lnTo>
                <a:lnTo>
                  <a:pt x="224504" y="826881"/>
                </a:lnTo>
                <a:close/>
              </a:path>
            </a:pathLst>
          </a:custGeom>
          <a:blipFill>
            <a:blip r:embed="rId4"/>
            <a:stretch>
              <a:fillRect l="-677507" t="-192267" r="-452731" b="0"/>
            </a:stretch>
          </a:blipFill>
        </p:spPr>
      </p:sp>
      <p:sp>
        <p:nvSpPr>
          <p:cNvPr name="Freeform 9" id="9"/>
          <p:cNvSpPr/>
          <p:nvPr/>
        </p:nvSpPr>
        <p:spPr>
          <a:xfrm flipH="true" flipV="false" rot="0">
            <a:off x="2789136" y="1671445"/>
            <a:ext cx="692510" cy="618450"/>
          </a:xfrm>
          <a:custGeom>
            <a:avLst/>
            <a:gdLst/>
            <a:ahLst/>
            <a:cxnLst/>
            <a:rect r="r" b="b" t="t" l="l"/>
            <a:pathLst>
              <a:path h="618450" w="692510">
                <a:moveTo>
                  <a:pt x="692510" y="0"/>
                </a:moveTo>
                <a:lnTo>
                  <a:pt x="0" y="0"/>
                </a:lnTo>
                <a:lnTo>
                  <a:pt x="0" y="618450"/>
                </a:lnTo>
                <a:lnTo>
                  <a:pt x="692510" y="618450"/>
                </a:lnTo>
                <a:lnTo>
                  <a:pt x="692510" y="0"/>
                </a:lnTo>
                <a:close/>
              </a:path>
            </a:pathLst>
          </a:custGeom>
          <a:blipFill>
            <a:blip r:embed="rId4"/>
            <a:stretch>
              <a:fillRect l="-141339" t="-79679" r="-24689" b="-80971"/>
            </a:stretch>
          </a:blipFill>
        </p:spPr>
      </p:sp>
      <p:sp>
        <p:nvSpPr>
          <p:cNvPr name="Freeform 10" id="10"/>
          <p:cNvSpPr/>
          <p:nvPr/>
        </p:nvSpPr>
        <p:spPr>
          <a:xfrm flipH="true" flipV="true" rot="-5988675">
            <a:off x="17350443" y="4052265"/>
            <a:ext cx="722220" cy="793036"/>
          </a:xfrm>
          <a:custGeom>
            <a:avLst/>
            <a:gdLst/>
            <a:ahLst/>
            <a:cxnLst/>
            <a:rect r="r" b="b" t="t" l="l"/>
            <a:pathLst>
              <a:path h="793036" w="722220">
                <a:moveTo>
                  <a:pt x="722220" y="793036"/>
                </a:moveTo>
                <a:lnTo>
                  <a:pt x="0" y="793036"/>
                </a:lnTo>
                <a:lnTo>
                  <a:pt x="0" y="0"/>
                </a:lnTo>
                <a:lnTo>
                  <a:pt x="722220" y="0"/>
                </a:lnTo>
                <a:lnTo>
                  <a:pt x="722220" y="793036"/>
                </a:lnTo>
                <a:close/>
              </a:path>
            </a:pathLst>
          </a:custGeom>
          <a:blipFill>
            <a:blip r:embed="rId4"/>
            <a:stretch>
              <a:fillRect l="-201985" t="-192267" r="-64785" b="0"/>
            </a:stretch>
          </a:blipFill>
        </p:spPr>
      </p:sp>
      <p:sp>
        <p:nvSpPr>
          <p:cNvPr name="TextBox 11" id="11"/>
          <p:cNvSpPr txBox="true"/>
          <p:nvPr/>
        </p:nvSpPr>
        <p:spPr>
          <a:xfrm rot="0">
            <a:off x="3133407" y="1766239"/>
            <a:ext cx="12021187" cy="1717577"/>
          </a:xfrm>
          <a:prstGeom prst="rect">
            <a:avLst/>
          </a:prstGeom>
        </p:spPr>
        <p:txBody>
          <a:bodyPr anchor="t" rtlCol="false" tIns="0" lIns="0" bIns="0" rIns="0">
            <a:spAutoFit/>
          </a:bodyPr>
          <a:lstStyle/>
          <a:p>
            <a:pPr algn="ctr">
              <a:lnSpc>
                <a:spcPts val="13999"/>
              </a:lnSpc>
            </a:pPr>
            <a:r>
              <a:rPr lang="en-US" sz="9999">
                <a:solidFill>
                  <a:srgbClr val="F1F9FD"/>
                </a:solidFill>
                <a:latin typeface="More Sugar"/>
                <a:ea typeface="More Sugar"/>
                <a:cs typeface="More Sugar"/>
                <a:sym typeface="More Sugar"/>
              </a:rPr>
              <a:t>Conclusion</a:t>
            </a:r>
          </a:p>
        </p:txBody>
      </p:sp>
      <p:grpSp>
        <p:nvGrpSpPr>
          <p:cNvPr name="Group 12" id="12"/>
          <p:cNvGrpSpPr/>
          <p:nvPr/>
        </p:nvGrpSpPr>
        <p:grpSpPr>
          <a:xfrm rot="0">
            <a:off x="-3264425" y="2575049"/>
            <a:ext cx="24816849" cy="11130080"/>
            <a:chOff x="0" y="0"/>
            <a:chExt cx="33089132" cy="14840106"/>
          </a:xfrm>
        </p:grpSpPr>
        <p:sp>
          <p:nvSpPr>
            <p:cNvPr name="Freeform 13" id="13"/>
            <p:cNvSpPr/>
            <p:nvPr/>
          </p:nvSpPr>
          <p:spPr>
            <a:xfrm flipH="false" flipV="false" rot="0">
              <a:off x="18249026" y="0"/>
              <a:ext cx="14840106" cy="14840106"/>
            </a:xfrm>
            <a:custGeom>
              <a:avLst/>
              <a:gdLst/>
              <a:ahLst/>
              <a:cxnLst/>
              <a:rect r="r" b="b" t="t" l="l"/>
              <a:pathLst>
                <a:path h="14840106" w="14840106">
                  <a:moveTo>
                    <a:pt x="0" y="0"/>
                  </a:moveTo>
                  <a:lnTo>
                    <a:pt x="14840106" y="0"/>
                  </a:lnTo>
                  <a:lnTo>
                    <a:pt x="14840106" y="14840106"/>
                  </a:lnTo>
                  <a:lnTo>
                    <a:pt x="0" y="14840106"/>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grpSp>
          <p:nvGrpSpPr>
            <p:cNvPr name="Group 14" id="14"/>
            <p:cNvGrpSpPr>
              <a:grpSpLocks noChangeAspect="true"/>
            </p:cNvGrpSpPr>
            <p:nvPr/>
          </p:nvGrpSpPr>
          <p:grpSpPr>
            <a:xfrm rot="0">
              <a:off x="21434865" y="3185856"/>
              <a:ext cx="8468428" cy="8468395"/>
              <a:chOff x="0" y="0"/>
              <a:chExt cx="6350000" cy="6349975"/>
            </a:xfrm>
          </p:grpSpPr>
          <p:sp>
            <p:nvSpPr>
              <p:cNvPr name="Freeform 15" id="1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t="-25000" r="0" b="0"/>
                </a:stretch>
              </a:blipFill>
            </p:spPr>
          </p:sp>
        </p:grpSp>
        <p:sp>
          <p:nvSpPr>
            <p:cNvPr name="Freeform 16" id="16"/>
            <p:cNvSpPr/>
            <p:nvPr/>
          </p:nvSpPr>
          <p:spPr>
            <a:xfrm flipH="false" flipV="false" rot="0">
              <a:off x="0" y="0"/>
              <a:ext cx="14764603" cy="14764603"/>
            </a:xfrm>
            <a:custGeom>
              <a:avLst/>
              <a:gdLst/>
              <a:ahLst/>
              <a:cxnLst/>
              <a:rect r="r" b="b" t="t" l="l"/>
              <a:pathLst>
                <a:path h="14764603" w="14764603">
                  <a:moveTo>
                    <a:pt x="0" y="0"/>
                  </a:moveTo>
                  <a:lnTo>
                    <a:pt x="14764603" y="0"/>
                  </a:lnTo>
                  <a:lnTo>
                    <a:pt x="14764603" y="14764603"/>
                  </a:lnTo>
                  <a:lnTo>
                    <a:pt x="0" y="14764603"/>
                  </a:lnTo>
                  <a:lnTo>
                    <a:pt x="0" y="0"/>
                  </a:lnTo>
                  <a:close/>
                </a:path>
              </a:pathLst>
            </a:custGeom>
            <a:blipFill>
              <a:blip r:embed="rId5">
                <a:alphaModFix amt="15000"/>
                <a:extLst>
                  <a:ext uri="{96DAC541-7B7A-43D3-8B79-37D633B846F1}">
                    <asvg:svgBlip xmlns:asvg="http://schemas.microsoft.com/office/drawing/2016/SVG/main" r:embed="rId6"/>
                  </a:ext>
                </a:extLst>
              </a:blip>
              <a:stretch>
                <a:fillRect l="0" t="0" r="0" b="0"/>
              </a:stretch>
            </a:blipFill>
          </p:spPr>
        </p:sp>
        <p:grpSp>
          <p:nvGrpSpPr>
            <p:cNvPr name="Group 17" id="17"/>
            <p:cNvGrpSpPr>
              <a:grpSpLocks noChangeAspect="true"/>
            </p:cNvGrpSpPr>
            <p:nvPr/>
          </p:nvGrpSpPr>
          <p:grpSpPr>
            <a:xfrm rot="0">
              <a:off x="3169630" y="3169647"/>
              <a:ext cx="8425343" cy="8425309"/>
              <a:chOff x="0" y="0"/>
              <a:chExt cx="6350000" cy="6349975"/>
            </a:xfrm>
          </p:grpSpPr>
          <p:sp>
            <p:nvSpPr>
              <p:cNvPr name="Freeform 18" id="1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54563" t="0" r="-55299" b="-19884"/>
                </a:stretch>
              </a:blipFill>
            </p:spPr>
          </p:sp>
        </p:grpSp>
      </p:grpSp>
      <p:sp>
        <p:nvSpPr>
          <p:cNvPr name="Freeform 19" id="19"/>
          <p:cNvSpPr/>
          <p:nvPr/>
        </p:nvSpPr>
        <p:spPr>
          <a:xfrm flipH="false" flipV="false" rot="0">
            <a:off x="14548762" y="1347491"/>
            <a:ext cx="3162790" cy="2455116"/>
          </a:xfrm>
          <a:custGeom>
            <a:avLst/>
            <a:gdLst/>
            <a:ahLst/>
            <a:cxnLst/>
            <a:rect r="r" b="b" t="t" l="l"/>
            <a:pathLst>
              <a:path h="2455116" w="3162790">
                <a:moveTo>
                  <a:pt x="0" y="0"/>
                </a:moveTo>
                <a:lnTo>
                  <a:pt x="3162791" y="0"/>
                </a:lnTo>
                <a:lnTo>
                  <a:pt x="3162791" y="2455116"/>
                </a:lnTo>
                <a:lnTo>
                  <a:pt x="0" y="2455116"/>
                </a:lnTo>
                <a:lnTo>
                  <a:pt x="0" y="0"/>
                </a:lnTo>
                <a:close/>
              </a:path>
            </a:pathLst>
          </a:custGeom>
          <a:blipFill>
            <a:blip r:embed="rId9"/>
            <a:stretch>
              <a:fillRect l="0" t="0" r="0" b="0"/>
            </a:stretch>
          </a:blipFill>
        </p:spPr>
      </p:sp>
      <p:sp>
        <p:nvSpPr>
          <p:cNvPr name="TextBox 20" id="20"/>
          <p:cNvSpPr txBox="true"/>
          <p:nvPr/>
        </p:nvSpPr>
        <p:spPr>
          <a:xfrm rot="0">
            <a:off x="5146614" y="4036856"/>
            <a:ext cx="7994771" cy="3317280"/>
          </a:xfrm>
          <a:prstGeom prst="rect">
            <a:avLst/>
          </a:prstGeom>
        </p:spPr>
        <p:txBody>
          <a:bodyPr anchor="t" rtlCol="false" tIns="0" lIns="0" bIns="0" rIns="0">
            <a:spAutoFit/>
          </a:bodyPr>
          <a:lstStyle/>
          <a:p>
            <a:pPr algn="ctr">
              <a:lnSpc>
                <a:spcPts val="4200"/>
              </a:lnSpc>
            </a:pPr>
            <a:r>
              <a:rPr lang="en-US" sz="3000">
                <a:solidFill>
                  <a:srgbClr val="F1F9FD"/>
                </a:solidFill>
                <a:latin typeface="More Sugar Thin"/>
                <a:ea typeface="More Sugar Thin"/>
                <a:cs typeface="More Sugar Thin"/>
                <a:sym typeface="More Sugar Thin"/>
              </a:rPr>
              <a:t>Lorem ipsum dolor sit amet, consectetur adipiscing elit, sed do eiusmod tempor incididunt ut labore et dolore magna aliqua.</a:t>
            </a:r>
          </a:p>
          <a:p>
            <a:pPr algn="ctr">
              <a:lnSpc>
                <a:spcPts val="4200"/>
              </a:lnSpc>
            </a:pPr>
            <a:r>
              <a:rPr lang="en-US" sz="3000">
                <a:solidFill>
                  <a:srgbClr val="F1F9FD"/>
                </a:solidFill>
                <a:latin typeface="More Sugar Thin"/>
                <a:ea typeface="More Sugar Thin"/>
                <a:cs typeface="More Sugar Thin"/>
                <a:sym typeface="More Sugar Thin"/>
              </a:rPr>
              <a:t>Ut enim ad minim veniam, quis nostrud exercitation ullamco laboris nisi ut aliquip</a:t>
            </a:r>
          </a:p>
          <a:p>
            <a:pPr algn="ctr">
              <a:lnSpc>
                <a:spcPts val="4200"/>
              </a:lnSpc>
            </a:pPr>
            <a:r>
              <a:rPr lang="en-US" sz="3000">
                <a:solidFill>
                  <a:srgbClr val="F1F9FD"/>
                </a:solidFill>
                <a:latin typeface="More Sugar Thin"/>
                <a:ea typeface="More Sugar Thin"/>
                <a:cs typeface="More Sugar Thin"/>
                <a:sym typeface="More Sugar Thin"/>
              </a:rPr>
              <a:t>ex ea commodo consequat.</a:t>
            </a:r>
            <a:r>
              <a:rPr lang="en-US" sz="3000">
                <a:solidFill>
                  <a:srgbClr val="F1F9FD"/>
                </a:solidFill>
                <a:latin typeface="More Sugar Thin"/>
                <a:ea typeface="More Sugar Thin"/>
                <a:cs typeface="More Sugar Thin"/>
                <a:sym typeface="More Sugar Thin"/>
              </a:rPr>
              <a:t> </a:t>
            </a:r>
          </a:p>
        </p:txBody>
      </p:sp>
      <p:sp>
        <p:nvSpPr>
          <p:cNvPr name="Freeform 21" id="21"/>
          <p:cNvSpPr/>
          <p:nvPr/>
        </p:nvSpPr>
        <p:spPr>
          <a:xfrm flipH="false" flipV="false" rot="0">
            <a:off x="743198" y="2368040"/>
            <a:ext cx="2738448" cy="1735491"/>
          </a:xfrm>
          <a:custGeom>
            <a:avLst/>
            <a:gdLst/>
            <a:ahLst/>
            <a:cxnLst/>
            <a:rect r="r" b="b" t="t" l="l"/>
            <a:pathLst>
              <a:path h="1735491" w="2738448">
                <a:moveTo>
                  <a:pt x="0" y="0"/>
                </a:moveTo>
                <a:lnTo>
                  <a:pt x="2738448" y="0"/>
                </a:lnTo>
                <a:lnTo>
                  <a:pt x="2738448" y="1735491"/>
                </a:lnTo>
                <a:lnTo>
                  <a:pt x="0" y="1735491"/>
                </a:lnTo>
                <a:lnTo>
                  <a:pt x="0" y="0"/>
                </a:lnTo>
                <a:close/>
              </a:path>
            </a:pathLst>
          </a:custGeom>
          <a:blipFill>
            <a:blip r:embed="rId10"/>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DAGR-gQYsus</dc:identifier>
  <dcterms:modified xsi:type="dcterms:W3CDTF">2011-08-01T06:04:30Z</dcterms:modified>
  <cp:revision>1</cp:revision>
  <dc:title>Black Blue Cute Playful Group Project Presentation</dc:title>
</cp:coreProperties>
</file>